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ink/ink1.xml" ContentType="application/inkml+xml"/>
  <Override PartName="/ppt/ink/ink2.xml" ContentType="application/inkml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2"/>
  </p:notesMasterIdLst>
  <p:sldIdLst>
    <p:sldId id="278" r:id="rId2"/>
    <p:sldId id="266" r:id="rId3"/>
    <p:sldId id="277" r:id="rId4"/>
    <p:sldId id="267" r:id="rId5"/>
    <p:sldId id="268" r:id="rId6"/>
    <p:sldId id="269" r:id="rId7"/>
    <p:sldId id="270" r:id="rId8"/>
    <p:sldId id="271" r:id="rId9"/>
    <p:sldId id="272" r:id="rId10"/>
    <p:sldId id="279" r:id="rId11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USER" initials="U" lastIdx="1" clrIdx="0">
    <p:extLst>
      <p:ext uri="{19B8F6BF-5375-455C-9EA6-DF929625EA0E}">
        <p15:presenceInfo xmlns:p15="http://schemas.microsoft.com/office/powerpoint/2012/main" userId="US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262AC"/>
    <a:srgbClr val="E29B8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7889" autoAdjust="0"/>
    <p:restoredTop sz="94660"/>
  </p:normalViewPr>
  <p:slideViewPr>
    <p:cSldViewPr snapToGrid="0" showGuides="1">
      <p:cViewPr varScale="1">
        <p:scale>
          <a:sx n="113" d="100"/>
          <a:sy n="113" d="100"/>
        </p:scale>
        <p:origin x="912" y="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Grid="0" showGuides="1">
      <p:cViewPr varScale="1">
        <p:scale>
          <a:sx n="52" d="100"/>
          <a:sy n="52" d="100"/>
        </p:scale>
        <p:origin x="2592" y="4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commentAuthors" Target="commentAuthor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ink/ink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3-05-10T07:23:35.638"/>
    </inkml:context>
    <inkml:brush xml:id="br0">
      <inkml:brushProperty name="width" value="0.35" units="cm"/>
      <inkml:brushProperty name="height" value="2.1" units="cm"/>
      <inkml:brushProperty name="ignorePressure" value="1"/>
      <inkml:brushProperty name="inkEffects" value="pencil"/>
    </inkml:brush>
  </inkml:definitions>
  <inkml:trace contextRef="#ctx0" brushRef="#br0">0 0,'3'0,"6"0,13 6,8 4,10 9,10 4,7 7,-4 0,-5-5,-4-6,-6-6,0-6,2-10,-1-6,-3-2,-7 0,-1-3,-3 1,-1 3,5 0,5 2,2 2,7 2,4 2,5 1,-1 1,-1 0,0 4,0 0,1 5,5 7,-1 3,3-1,2-4,-3-2,-4-2,-2-4,-4-2,-5-2,-6-1,-8-1,-4-1,-2 0,7-2,7-4,8-3,8-3,9-5,2 1,-1 1,-9 2,-7 2,-9 2,-5 3,-6 3,2 2,9 6,10 7,14 3,7 5,6 2,1-3,-1-1,-4-4,-6-1,-12-3,-11-3,-7-2,-7-2,-2-1,-3-2,9 1,13-6,7-5,9-3,5-1,6-2,-4 2,-5 4,-11 4,-8 3,-8 2,-2 1,1 2,4-1,6 1,9 8,8 5,3 3,8 2,12-3,4 2,5 0,5-3,3-3,1-5,5-2,-2-4,4 0,2-4,-1-7,-8-2,-7-7,-12-3,-9-1,-11 4,-3 3,-6 0,-9 4,-10 3,-8 4,-6 2,-3 2,0 1,6 1,1-1,5 6,6 2,7 5,5 1,3-3,1-3,0 0,-1-1,-1-2,3-2,0-2,-3 0,-2-1,-1 0,0-1,-2-2,-1-3,1-2,-3-1,1 1,-1-2,-6 2,-6 1,-5 3,-4 1,-3 2,-2 1,-1 0,9 0,2 1,5 2,7 1,3 5,8 1,-1-1,4-2,12-2,1-2,0-2,0-3,-2-5,-5-3,-2-4,-9 2,-10 2,-2 3,-5 3,-1 1,-4 3,0 0,1 0,2 1,-1-1,0 1,-1-1,-1 0,5 0,6 0,4 0,7 0,3 0,5 0,1 0,-6 0,-6 0,-8 3,-2 1,-3 2,-5 3,-4 1,-3-3,-1-1,-2-3,2-1,7-1,7-1,3-3,0-1,-2 0,-3 1,-2-2,-2 0,-3 0,0 8,-1 2,2 4,-5 0</inkml:trace>
</inkml:ink>
</file>

<file path=ppt/ink/ink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3-05-10T07:23:56.592"/>
    </inkml:context>
    <inkml:brush xml:id="br0">
      <inkml:brushProperty name="width" value="0.35" units="cm"/>
      <inkml:brushProperty name="height" value="2.1" units="cm"/>
      <inkml:brushProperty name="color" value="#E71224"/>
      <inkml:brushProperty name="ignorePressure" value="1"/>
      <inkml:brushProperty name="inkEffects" value="pencil"/>
    </inkml:brush>
  </inkml:definitions>
  <inkml:trace contextRef="#ctx0" brushRef="#br0">0 323,'0'3,"0"6,0 10,0 11,0 10,0 10,0 7,3 3,4-4,3 0,0-6,-2-10,1-11,4-11,11-8,21-9,25-15,42-23,35-18,37-22,29-15,25-10,8-3,-5 1,-29 12,-42 16,-48 18,-44 20</inkml:trace>
</inkml:ink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7C79FA1-B792-4365-A9B0-4C8FC7510077}" type="datetimeFigureOut">
              <a:rPr lang="ko-KR" altLang="en-US" smtClean="0"/>
              <a:t>2023-05-11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1F78D2B-48FD-478B-84C3-F063349700A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4519213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제목 4"/>
          <p:cNvSpPr txBox="1">
            <a:spLocks/>
          </p:cNvSpPr>
          <p:nvPr userDrawn="1"/>
        </p:nvSpPr>
        <p:spPr>
          <a:xfrm>
            <a:off x="7423151" y="992187"/>
            <a:ext cx="3932237" cy="430213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ko-KR" sz="1600" b="1" dirty="0"/>
              <a:t>Context</a:t>
            </a:r>
            <a:endParaRPr lang="ko-KR" altLang="en-US" sz="1600" b="1" dirty="0"/>
          </a:p>
        </p:txBody>
      </p:sp>
      <p:sp>
        <p:nvSpPr>
          <p:cNvPr id="10" name="제목 4"/>
          <p:cNvSpPr txBox="1">
            <a:spLocks/>
          </p:cNvSpPr>
          <p:nvPr userDrawn="1"/>
        </p:nvSpPr>
        <p:spPr>
          <a:xfrm>
            <a:off x="7423151" y="5221287"/>
            <a:ext cx="3932237" cy="430213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32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ko-KR" sz="1600" b="1" dirty="0"/>
              <a:t>Sound</a:t>
            </a:r>
            <a:endParaRPr lang="ko-KR" altLang="en-US" sz="1600" b="1" dirty="0"/>
          </a:p>
        </p:txBody>
      </p:sp>
      <p:sp>
        <p:nvSpPr>
          <p:cNvPr id="11" name="텍스트 개체 틀 6"/>
          <p:cNvSpPr txBox="1">
            <a:spLocks/>
          </p:cNvSpPr>
          <p:nvPr userDrawn="1"/>
        </p:nvSpPr>
        <p:spPr>
          <a:xfrm>
            <a:off x="861215" y="6046786"/>
            <a:ext cx="935835" cy="67627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b="1" dirty="0"/>
              <a:t>TIME</a:t>
            </a:r>
            <a:endParaRPr lang="ko-KR" altLang="en-US" b="1" dirty="0"/>
          </a:p>
        </p:txBody>
      </p:sp>
      <p:cxnSp>
        <p:nvCxnSpPr>
          <p:cNvPr id="15" name="직선 연결선 14"/>
          <p:cNvCxnSpPr/>
          <p:nvPr userDrawn="1"/>
        </p:nvCxnSpPr>
        <p:spPr>
          <a:xfrm>
            <a:off x="7423150" y="5105400"/>
            <a:ext cx="4070350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텍스트 개체 틀 6"/>
          <p:cNvSpPr txBox="1">
            <a:spLocks/>
          </p:cNvSpPr>
          <p:nvPr userDrawn="1"/>
        </p:nvSpPr>
        <p:spPr>
          <a:xfrm>
            <a:off x="861215" y="509585"/>
            <a:ext cx="935836" cy="45027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b="1" dirty="0"/>
              <a:t>Video</a:t>
            </a:r>
            <a:endParaRPr lang="ko-KR" altLang="en-US" b="1" dirty="0"/>
          </a:p>
        </p:txBody>
      </p:sp>
      <p:sp>
        <p:nvSpPr>
          <p:cNvPr id="2" name="내용 개체 틀 1">
            <a:extLst>
              <a:ext uri="{FF2B5EF4-FFF2-40B4-BE49-F238E27FC236}">
                <a16:creationId xmlns:a16="http://schemas.microsoft.com/office/drawing/2014/main" id="{FE06A470-DAC5-739C-2C0C-B30E2655C8B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966786"/>
            <a:ext cx="6172200" cy="4873625"/>
          </a:xfrm>
          <a:ln>
            <a:solidFill>
              <a:schemeClr val="tx1"/>
            </a:solidFill>
          </a:ln>
        </p:spPr>
        <p:txBody>
          <a:bodyPr>
            <a:normAutofit/>
          </a:bodyPr>
          <a:lstStyle/>
          <a:p>
            <a:endParaRPr lang="ko-KR" altLang="en-US" sz="1000" dirty="0"/>
          </a:p>
        </p:txBody>
      </p:sp>
      <p:sp>
        <p:nvSpPr>
          <p:cNvPr id="16" name="직사각형 15">
            <a:extLst>
              <a:ext uri="{FF2B5EF4-FFF2-40B4-BE49-F238E27FC236}">
                <a16:creationId xmlns:a16="http://schemas.microsoft.com/office/drawing/2014/main" id="{7B0652CA-4B5C-600E-7D1F-AB949707124A}"/>
              </a:ext>
            </a:extLst>
          </p:cNvPr>
          <p:cNvSpPr/>
          <p:nvPr userDrawn="1"/>
        </p:nvSpPr>
        <p:spPr>
          <a:xfrm>
            <a:off x="7423150" y="1333850"/>
            <a:ext cx="4103323" cy="156035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ko-KR" altLang="en-US" sz="1000" b="1" u="sng" dirty="0">
                <a:solidFill>
                  <a:schemeClr val="tx1"/>
                </a:solidFill>
              </a:rPr>
              <a:t>화면 구성 </a:t>
            </a:r>
            <a:r>
              <a:rPr lang="en-US" altLang="ko-KR" sz="1000" b="1" u="sng" dirty="0">
                <a:solidFill>
                  <a:schemeClr val="tx1"/>
                </a:solidFill>
              </a:rPr>
              <a:t>(Video)</a:t>
            </a:r>
          </a:p>
          <a:p>
            <a:pPr>
              <a:lnSpc>
                <a:spcPct val="150000"/>
              </a:lnSpc>
            </a:pPr>
            <a:endParaRPr lang="en-US" altLang="ko-KR" sz="1000" b="1" u="sng" dirty="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endParaRPr lang="en-US" altLang="ko-KR" sz="1000" b="1" u="sng" dirty="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endParaRPr lang="en-US" altLang="ko-KR" sz="1000" b="1" u="sng" dirty="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endParaRPr lang="en-US" altLang="ko-KR" sz="1000" b="1" u="sng" dirty="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endParaRPr lang="en-US" altLang="ko-KR" sz="1000" b="1" u="sng" dirty="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endParaRPr lang="en-US" altLang="ko-KR" sz="1000" b="1" u="sng" dirty="0">
              <a:solidFill>
                <a:schemeClr val="tx1"/>
              </a:solidFill>
            </a:endParaRPr>
          </a:p>
        </p:txBody>
      </p:sp>
      <p:sp>
        <p:nvSpPr>
          <p:cNvPr id="19" name="직사각형 18">
            <a:extLst>
              <a:ext uri="{FF2B5EF4-FFF2-40B4-BE49-F238E27FC236}">
                <a16:creationId xmlns:a16="http://schemas.microsoft.com/office/drawing/2014/main" id="{A4830DBE-FF41-813C-BE28-626FA34BBAEB}"/>
              </a:ext>
            </a:extLst>
          </p:cNvPr>
          <p:cNvSpPr/>
          <p:nvPr userDrawn="1"/>
        </p:nvSpPr>
        <p:spPr>
          <a:xfrm>
            <a:off x="7423150" y="3002676"/>
            <a:ext cx="4103323" cy="156035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ko-KR" altLang="en-US" sz="1000" b="1" u="sng" dirty="0">
                <a:solidFill>
                  <a:schemeClr val="tx1"/>
                </a:solidFill>
              </a:rPr>
              <a:t>자막</a:t>
            </a:r>
            <a:r>
              <a:rPr lang="en-US" altLang="ko-KR" sz="1000" b="1" u="sng" dirty="0">
                <a:solidFill>
                  <a:schemeClr val="tx1"/>
                </a:solidFill>
              </a:rPr>
              <a:t>(Subtitle)/ </a:t>
            </a:r>
            <a:r>
              <a:rPr lang="ko-KR" altLang="en-US" sz="1000" b="1" u="sng" dirty="0" err="1">
                <a:solidFill>
                  <a:schemeClr val="tx1"/>
                </a:solidFill>
              </a:rPr>
              <a:t>내래이션</a:t>
            </a:r>
            <a:r>
              <a:rPr lang="en-US" altLang="ko-KR" sz="1000" b="1" u="sng" dirty="0">
                <a:solidFill>
                  <a:schemeClr val="tx1"/>
                </a:solidFill>
              </a:rPr>
              <a:t>(Na)</a:t>
            </a:r>
          </a:p>
          <a:p>
            <a:pPr>
              <a:lnSpc>
                <a:spcPct val="150000"/>
              </a:lnSpc>
            </a:pPr>
            <a:endParaRPr lang="en-US" altLang="ko-KR" sz="1000" b="1" u="sng" dirty="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endParaRPr lang="en-US" altLang="ko-KR" sz="1000" b="1" u="sng" dirty="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endParaRPr lang="en-US" altLang="ko-KR" sz="1000" b="1" u="sng" dirty="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endParaRPr lang="en-US" altLang="ko-KR" sz="1000" b="1" u="sng" dirty="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endParaRPr lang="en-US" altLang="ko-KR" sz="1000" b="1" u="sng" dirty="0">
              <a:solidFill>
                <a:schemeClr val="tx1"/>
              </a:solidFill>
            </a:endParaRPr>
          </a:p>
        </p:txBody>
      </p:sp>
      <p:sp>
        <p:nvSpPr>
          <p:cNvPr id="20" name="직사각형 19">
            <a:extLst>
              <a:ext uri="{FF2B5EF4-FFF2-40B4-BE49-F238E27FC236}">
                <a16:creationId xmlns:a16="http://schemas.microsoft.com/office/drawing/2014/main" id="{F33995B6-1F9E-1670-2615-4157F108761C}"/>
              </a:ext>
            </a:extLst>
          </p:cNvPr>
          <p:cNvSpPr/>
          <p:nvPr userDrawn="1"/>
        </p:nvSpPr>
        <p:spPr>
          <a:xfrm>
            <a:off x="7431807" y="4671502"/>
            <a:ext cx="4103323" cy="380184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ko-KR" altLang="en-US" sz="1000" b="1" u="sng">
                <a:solidFill>
                  <a:schemeClr val="tx1"/>
                </a:solidFill>
              </a:rPr>
              <a:t>기타</a:t>
            </a:r>
            <a:endParaRPr lang="ko-KR" altLang="en-US" sz="1000" dirty="0">
              <a:solidFill>
                <a:schemeClr val="tx1"/>
              </a:solidFill>
            </a:endParaRPr>
          </a:p>
        </p:txBody>
      </p:sp>
      <p:sp>
        <p:nvSpPr>
          <p:cNvPr id="21" name="텍스트 개체 틀 6">
            <a:extLst>
              <a:ext uri="{FF2B5EF4-FFF2-40B4-BE49-F238E27FC236}">
                <a16:creationId xmlns:a16="http://schemas.microsoft.com/office/drawing/2014/main" id="{BEC1CCAE-2143-2B83-1424-1885FC3BC24A}"/>
              </a:ext>
            </a:extLst>
          </p:cNvPr>
          <p:cNvSpPr txBox="1">
            <a:spLocks/>
          </p:cNvSpPr>
          <p:nvPr userDrawn="1"/>
        </p:nvSpPr>
        <p:spPr>
          <a:xfrm>
            <a:off x="838200" y="127610"/>
            <a:ext cx="10696930" cy="322205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vert="horz" lIns="91440" tIns="45720" rIns="91440" bIns="45720" rtlCol="0">
            <a:normAutofit/>
          </a:bodyPr>
          <a:lstStyle>
            <a:lvl1pPr marL="0" indent="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sz="1600" b="1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Title                                                                                                                                 #</a:t>
            </a:r>
            <a:endParaRPr lang="ko-KR" altLang="en-US" sz="1600" b="1" kern="1200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66047251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D5BB901-F75C-4FA0-AA96-8064974E6F06}" type="datetimeFigureOut">
              <a:rPr lang="ko-KR" altLang="en-US" smtClean="0"/>
              <a:t>2023-05-11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DD3C3A1-4C94-43A6-9A5D-DF596E12B78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882831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6" r:id="rId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customXml" Target="../ink/ink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customXml" Target="../ink/ink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Relationship Id="rId4" Type="http://schemas.openxmlformats.org/officeDocument/2006/relationships/hyperlink" Target="https://youtu.be/1dAB3q6Hv_I" TargetMode="Externa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Relationship Id="rId4" Type="http://schemas.openxmlformats.org/officeDocument/2006/relationships/hyperlink" Target="https://youtu.be/1dAB3q6Hv_I" TargetMode="Externa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Relationship Id="rId4" Type="http://schemas.openxmlformats.org/officeDocument/2006/relationships/hyperlink" Target="https://youtu.be/u84CeIDP3U0" TargetMode="Externa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Relationship Id="rId4" Type="http://schemas.openxmlformats.org/officeDocument/2006/relationships/hyperlink" Target="https://youtu.be/u84CeIDP3U0" TargetMode="Externa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s://youtu.be/2m6eFWpd3YM" TargetMode="External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hyperlink" Target="https://youtu.be/lnutm5EjavQ" TargetMode="Externa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>
            <a:extLst>
              <a:ext uri="{FF2B5EF4-FFF2-40B4-BE49-F238E27FC236}">
                <a16:creationId xmlns:a16="http://schemas.microsoft.com/office/drawing/2014/main" id="{B0E106D2-A413-B184-ED33-EA0241269E5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3" name="직사각형 2">
            <a:extLst>
              <a:ext uri="{FF2B5EF4-FFF2-40B4-BE49-F238E27FC236}">
                <a16:creationId xmlns:a16="http://schemas.microsoft.com/office/drawing/2014/main" id="{300966DD-7985-D9E1-AECE-3DFDF3D7D5DD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직사각형 3">
            <a:extLst>
              <a:ext uri="{FF2B5EF4-FFF2-40B4-BE49-F238E27FC236}">
                <a16:creationId xmlns:a16="http://schemas.microsoft.com/office/drawing/2014/main" id="{41E9F30D-B729-0D3A-B7EB-B0B1CD1CCE1B}"/>
              </a:ext>
            </a:extLst>
          </p:cNvPr>
          <p:cNvSpPr/>
          <p:nvPr/>
        </p:nvSpPr>
        <p:spPr>
          <a:xfrm>
            <a:off x="92277" y="96472"/>
            <a:ext cx="12006590" cy="6761527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ECF4811A-89F5-90E7-4635-0C3E5635DD07}"/>
              </a:ext>
            </a:extLst>
          </p:cNvPr>
          <p:cNvSpPr txBox="1"/>
          <p:nvPr/>
        </p:nvSpPr>
        <p:spPr>
          <a:xfrm>
            <a:off x="3218685" y="2972711"/>
            <a:ext cx="5816152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5000" dirty="0" err="1">
                <a:solidFill>
                  <a:srgbClr val="6262AC"/>
                </a:solidFill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나로우주센터</a:t>
            </a:r>
            <a:r>
              <a:rPr lang="ko-KR" altLang="en-US" sz="5000" dirty="0" err="1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와</a:t>
            </a:r>
            <a:r>
              <a:rPr lang="ko-KR" altLang="en-US" sz="50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 </a:t>
            </a:r>
            <a:r>
              <a:rPr lang="ko-KR" altLang="en-US" sz="5000" dirty="0">
                <a:solidFill>
                  <a:srgbClr val="E29B8D"/>
                </a:solidFill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나로호</a:t>
            </a:r>
            <a:r>
              <a:rPr lang="ko-KR" altLang="en-US" sz="50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 </a:t>
            </a:r>
          </a:p>
        </p:txBody>
      </p:sp>
      <mc:AlternateContent xmlns:mc="http://schemas.openxmlformats.org/markup-compatibility/2006">
        <mc:Choice xmlns:p14="http://schemas.microsoft.com/office/powerpoint/2010/main" xmlns:aink="http://schemas.microsoft.com/office/drawing/2016/ink" Requires="p14 aink">
          <p:contentPart p14:bwMode="auto" r:id="rId2">
            <p14:nvContentPartPr>
              <p14:cNvPr id="18" name="잉크 17">
                <a:extLst>
                  <a:ext uri="{FF2B5EF4-FFF2-40B4-BE49-F238E27FC236}">
                    <a16:creationId xmlns:a16="http://schemas.microsoft.com/office/drawing/2014/main" id="{29A0883A-B93D-F76B-BEB1-32A25DEE74A3}"/>
                  </a:ext>
                </a:extLst>
              </p14:cNvPr>
              <p14:cNvContentPartPr/>
              <p14:nvPr/>
            </p14:nvContentPartPr>
            <p14:xfrm>
              <a:off x="3301324" y="3815566"/>
              <a:ext cx="3295800" cy="95760"/>
            </p14:xfrm>
          </p:contentPart>
        </mc:Choice>
        <mc:Fallback>
          <p:pic>
            <p:nvPicPr>
              <p:cNvPr id="18" name="잉크 17">
                <a:extLst>
                  <a:ext uri="{FF2B5EF4-FFF2-40B4-BE49-F238E27FC236}">
                    <a16:creationId xmlns:a16="http://schemas.microsoft.com/office/drawing/2014/main" id="{29A0883A-B93D-F76B-BEB1-32A25DEE74A3}"/>
                  </a:ext>
                </a:extLst>
              </p:cNvPr>
              <p:cNvPicPr/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3238324" y="3437566"/>
                <a:ext cx="3421440" cy="8514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xmlns:aink="http://schemas.microsoft.com/office/drawing/2016/ink" Requires="p14 aink">
          <p:contentPart p14:bwMode="auto" r:id="rId4">
            <p14:nvContentPartPr>
              <p14:cNvPr id="25" name="잉크 24">
                <a:extLst>
                  <a:ext uri="{FF2B5EF4-FFF2-40B4-BE49-F238E27FC236}">
                    <a16:creationId xmlns:a16="http://schemas.microsoft.com/office/drawing/2014/main" id="{4FF58471-F145-23BC-0098-A64650B39A1B}"/>
                  </a:ext>
                </a:extLst>
              </p14:cNvPr>
              <p14:cNvContentPartPr/>
              <p14:nvPr/>
            </p14:nvContentPartPr>
            <p14:xfrm>
              <a:off x="6402004" y="2714686"/>
              <a:ext cx="778680" cy="306360"/>
            </p14:xfrm>
          </p:contentPart>
        </mc:Choice>
        <mc:Fallback>
          <p:pic>
            <p:nvPicPr>
              <p:cNvPr id="25" name="잉크 24">
                <a:extLst>
                  <a:ext uri="{FF2B5EF4-FFF2-40B4-BE49-F238E27FC236}">
                    <a16:creationId xmlns:a16="http://schemas.microsoft.com/office/drawing/2014/main" id="{4FF58471-F145-23BC-0098-A64650B39A1B}"/>
                  </a:ext>
                </a:extLst>
              </p:cNvPr>
              <p:cNvPicPr/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6339004" y="2336686"/>
                <a:ext cx="904320" cy="1062000"/>
              </a:xfrm>
              <a:prstGeom prst="rect">
                <a:avLst/>
              </a:prstGeom>
            </p:spPr>
          </p:pic>
        </mc:Fallback>
      </mc:AlternateContent>
      <p:sp>
        <p:nvSpPr>
          <p:cNvPr id="27" name="사각형: 둥근 모서리 26">
            <a:extLst>
              <a:ext uri="{FF2B5EF4-FFF2-40B4-BE49-F238E27FC236}">
                <a16:creationId xmlns:a16="http://schemas.microsoft.com/office/drawing/2014/main" id="{7AC0B1BE-4094-8EDC-1EB4-5A5396262E29}"/>
              </a:ext>
            </a:extLst>
          </p:cNvPr>
          <p:cNvSpPr/>
          <p:nvPr/>
        </p:nvSpPr>
        <p:spPr>
          <a:xfrm>
            <a:off x="2576146" y="2469050"/>
            <a:ext cx="7039708" cy="2016369"/>
          </a:xfrm>
          <a:prstGeom prst="roundRect">
            <a:avLst/>
          </a:prstGeom>
          <a:noFill/>
          <a:ln w="57150">
            <a:solidFill>
              <a:srgbClr val="6262AC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2283572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내용 개체 틀 5">
            <a:extLst>
              <a:ext uri="{FF2B5EF4-FFF2-40B4-BE49-F238E27FC236}">
                <a16:creationId xmlns:a16="http://schemas.microsoft.com/office/drawing/2014/main" id="{099DCD83-F009-9C79-F046-E7879C52906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1569937"/>
            <a:ext cx="6172200" cy="3667327"/>
          </a:xfrm>
        </p:spPr>
      </p:pic>
      <p:sp>
        <p:nvSpPr>
          <p:cNvPr id="7" name="직사각형 6">
            <a:extLst>
              <a:ext uri="{FF2B5EF4-FFF2-40B4-BE49-F238E27FC236}">
                <a16:creationId xmlns:a16="http://schemas.microsoft.com/office/drawing/2014/main" id="{B889CB45-8D83-313A-8ACA-5AB814A3F7D7}"/>
              </a:ext>
            </a:extLst>
          </p:cNvPr>
          <p:cNvSpPr/>
          <p:nvPr/>
        </p:nvSpPr>
        <p:spPr>
          <a:xfrm>
            <a:off x="92277" y="96472"/>
            <a:ext cx="12006590" cy="6761527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415DFE67-03A3-CAD6-34A4-9984CE14EDF2}"/>
              </a:ext>
            </a:extLst>
          </p:cNvPr>
          <p:cNvSpPr txBox="1"/>
          <p:nvPr/>
        </p:nvSpPr>
        <p:spPr>
          <a:xfrm>
            <a:off x="4604238" y="340762"/>
            <a:ext cx="2983524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600" b="1" dirty="0">
                <a:solidFill>
                  <a:srgbClr val="6262AC"/>
                </a:solidFill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팀</a:t>
            </a:r>
            <a:r>
              <a:rPr lang="ko-KR" altLang="en-US" sz="2600" b="1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 로고와 </a:t>
            </a:r>
            <a:r>
              <a:rPr lang="ko-KR" altLang="en-US" sz="2600" b="1" dirty="0">
                <a:solidFill>
                  <a:srgbClr val="E29B8D"/>
                </a:solidFill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유튜브</a:t>
            </a:r>
            <a:r>
              <a:rPr lang="ko-KR" altLang="en-US" sz="2600" b="1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 </a:t>
            </a:r>
            <a:r>
              <a:rPr lang="ko-KR" altLang="en-US" sz="2600" b="1" dirty="0" err="1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목업</a:t>
            </a:r>
            <a:r>
              <a:rPr lang="ko-KR" altLang="en-US" sz="2600" b="1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 </a:t>
            </a:r>
          </a:p>
        </p:txBody>
      </p:sp>
      <p:pic>
        <p:nvPicPr>
          <p:cNvPr id="8" name="그림 7">
            <a:extLst>
              <a:ext uri="{FF2B5EF4-FFF2-40B4-BE49-F238E27FC236}">
                <a16:creationId xmlns:a16="http://schemas.microsoft.com/office/drawing/2014/main" id="{45FE9549-31CF-164E-4CF4-0B1D21CCF8CE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24708" y="1095738"/>
            <a:ext cx="3856893" cy="2291645"/>
          </a:xfrm>
          <a:prstGeom prst="rect">
            <a:avLst/>
          </a:prstGeom>
        </p:spPr>
      </p:pic>
      <p:pic>
        <p:nvPicPr>
          <p:cNvPr id="10" name="그림 9">
            <a:extLst>
              <a:ext uri="{FF2B5EF4-FFF2-40B4-BE49-F238E27FC236}">
                <a16:creationId xmlns:a16="http://schemas.microsoft.com/office/drawing/2014/main" id="{AEDD5892-627C-116C-FDAE-A9B6123DFC6B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10400" y="1095738"/>
            <a:ext cx="3856893" cy="2291645"/>
          </a:xfrm>
          <a:prstGeom prst="rect">
            <a:avLst/>
          </a:prstGeom>
        </p:spPr>
      </p:pic>
      <p:pic>
        <p:nvPicPr>
          <p:cNvPr id="5" name="그림 4">
            <a:extLst>
              <a:ext uri="{FF2B5EF4-FFF2-40B4-BE49-F238E27FC236}">
                <a16:creationId xmlns:a16="http://schemas.microsoft.com/office/drawing/2014/main" id="{60CA1A40-A4BA-F873-18D7-687A2A421F74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94692" y="4317470"/>
            <a:ext cx="3429000" cy="2190646"/>
          </a:xfrm>
          <a:prstGeom prst="rect">
            <a:avLst/>
          </a:prstGeom>
        </p:spPr>
      </p:pic>
      <p:pic>
        <p:nvPicPr>
          <p:cNvPr id="16" name="그림 15">
            <a:extLst>
              <a:ext uri="{FF2B5EF4-FFF2-40B4-BE49-F238E27FC236}">
                <a16:creationId xmlns:a16="http://schemas.microsoft.com/office/drawing/2014/main" id="{B0D5ECCB-AE55-4941-7F4B-8022FFFA974B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15147" y="4237856"/>
            <a:ext cx="4247399" cy="25236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698427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>
            <a:extLst>
              <a:ext uri="{FF2B5EF4-FFF2-40B4-BE49-F238E27FC236}">
                <a16:creationId xmlns:a16="http://schemas.microsoft.com/office/drawing/2014/main" id="{DE12A607-A867-2200-67F4-279F7348DCD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직사각형 3">
            <a:extLst>
              <a:ext uri="{FF2B5EF4-FFF2-40B4-BE49-F238E27FC236}">
                <a16:creationId xmlns:a16="http://schemas.microsoft.com/office/drawing/2014/main" id="{B337B13E-022D-D64F-8B68-1C3E5B0734B2}"/>
              </a:ext>
            </a:extLst>
          </p:cNvPr>
          <p:cNvSpPr/>
          <p:nvPr/>
        </p:nvSpPr>
        <p:spPr>
          <a:xfrm>
            <a:off x="92277" y="96472"/>
            <a:ext cx="12006590" cy="6761527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489CA67B-7719-A4C8-CA42-9C416821A7F8}"/>
              </a:ext>
            </a:extLst>
          </p:cNvPr>
          <p:cNvSpPr txBox="1"/>
          <p:nvPr/>
        </p:nvSpPr>
        <p:spPr>
          <a:xfrm>
            <a:off x="3679876" y="833205"/>
            <a:ext cx="4832248" cy="580633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ko-KR" altLang="en-US" sz="1200" b="1" dirty="0">
                <a:latin typeface="Pretendard Medium" panose="02000603000000020004" pitchFamily="50" charset="-127"/>
                <a:ea typeface="Pretendard Medium" panose="02000603000000020004" pitchFamily="50" charset="-127"/>
                <a:cs typeface="Pretendard Medium" panose="02000603000000020004" pitchFamily="50" charset="-127"/>
              </a:rPr>
              <a:t>인공위성은 도대체 뭘 할까</a:t>
            </a:r>
            <a:r>
              <a:rPr lang="en-US" altLang="ko-KR" sz="1200" b="1" dirty="0">
                <a:latin typeface="Pretendard Medium" panose="02000603000000020004" pitchFamily="50" charset="-127"/>
                <a:ea typeface="Pretendard Medium" panose="02000603000000020004" pitchFamily="50" charset="-127"/>
                <a:cs typeface="Pretendard Medium" panose="02000603000000020004" pitchFamily="50" charset="-127"/>
              </a:rPr>
              <a:t>? (ft. </a:t>
            </a:r>
            <a:r>
              <a:rPr lang="ko-KR" altLang="en-US" sz="1200" b="1" dirty="0">
                <a:latin typeface="Pretendard Medium" panose="02000603000000020004" pitchFamily="50" charset="-127"/>
                <a:ea typeface="Pretendard Medium" panose="02000603000000020004" pitchFamily="50" charset="-127"/>
                <a:cs typeface="Pretendard Medium" panose="02000603000000020004" pitchFamily="50" charset="-127"/>
              </a:rPr>
              <a:t>나로호</a:t>
            </a:r>
            <a:r>
              <a:rPr lang="en-US" altLang="ko-KR" sz="1200" b="1" dirty="0">
                <a:latin typeface="Pretendard Medium" panose="02000603000000020004" pitchFamily="50" charset="-127"/>
                <a:ea typeface="Pretendard Medium" panose="02000603000000020004" pitchFamily="50" charset="-127"/>
                <a:cs typeface="Pretendard Medium" panose="02000603000000020004" pitchFamily="50" charset="-127"/>
              </a:rPr>
              <a:t>)</a:t>
            </a:r>
            <a:endParaRPr lang="ko-KR" altLang="en-US" sz="1200" b="1" dirty="0">
              <a:latin typeface="Pretendard Medium" panose="02000603000000020004" pitchFamily="50" charset="-127"/>
              <a:ea typeface="Pretendard Medium" panose="02000603000000020004" pitchFamily="50" charset="-127"/>
              <a:cs typeface="Pretendard Medium" panose="02000603000000020004" pitchFamily="50" charset="-127"/>
            </a:endParaRPr>
          </a:p>
          <a:p>
            <a:pPr algn="ctr">
              <a:lnSpc>
                <a:spcPct val="150000"/>
              </a:lnSpc>
            </a:pPr>
            <a:endParaRPr lang="en-US" altLang="ko-KR" sz="1200" b="1" dirty="0">
              <a:latin typeface="Pretendard Medium" panose="02000603000000020004" pitchFamily="50" charset="-127"/>
              <a:ea typeface="Pretendard Medium" panose="02000603000000020004" pitchFamily="50" charset="-127"/>
              <a:cs typeface="Pretendard Medium" panose="02000603000000020004" pitchFamily="50" charset="-127"/>
            </a:endParaRPr>
          </a:p>
          <a:p>
            <a:pPr algn="ctr">
              <a:lnSpc>
                <a:spcPct val="150000"/>
              </a:lnSpc>
            </a:pPr>
            <a:r>
              <a:rPr lang="ko-KR" altLang="en-US" sz="1200" b="1" dirty="0">
                <a:latin typeface="Pretendard Medium" panose="02000603000000020004" pitchFamily="50" charset="-127"/>
                <a:ea typeface="Pretendard Medium" panose="02000603000000020004" pitchFamily="50" charset="-127"/>
                <a:cs typeface="Pretendard Medium" panose="02000603000000020004" pitchFamily="50" charset="-127"/>
              </a:rPr>
              <a:t>인공위성에 대해 궁금한 시청자들에게 인공위성이 하는 일에 대해서 알리고</a:t>
            </a:r>
            <a:endParaRPr lang="en-US" altLang="ko-KR" sz="1200" b="1" dirty="0">
              <a:latin typeface="Pretendard Medium" panose="02000603000000020004" pitchFamily="50" charset="-127"/>
              <a:ea typeface="Pretendard Medium" panose="02000603000000020004" pitchFamily="50" charset="-127"/>
              <a:cs typeface="Pretendard Medium" panose="02000603000000020004" pitchFamily="50" charset="-127"/>
            </a:endParaRPr>
          </a:p>
          <a:p>
            <a:pPr algn="ctr">
              <a:lnSpc>
                <a:spcPct val="150000"/>
              </a:lnSpc>
            </a:pPr>
            <a:r>
              <a:rPr lang="ko-KR" altLang="en-US" sz="1200" b="1" dirty="0">
                <a:latin typeface="Pretendard Medium" panose="02000603000000020004" pitchFamily="50" charset="-127"/>
                <a:ea typeface="Pretendard Medium" panose="02000603000000020004" pitchFamily="50" charset="-127"/>
                <a:cs typeface="Pretendard Medium" panose="02000603000000020004" pitchFamily="50" charset="-127"/>
              </a:rPr>
              <a:t>인공위성과 연계하여 나로호도 인공위성인 점을 인지시켜 </a:t>
            </a:r>
            <a:endParaRPr lang="en-US" altLang="ko-KR" sz="1200" b="1" dirty="0">
              <a:latin typeface="Pretendard Medium" panose="02000603000000020004" pitchFamily="50" charset="-127"/>
              <a:ea typeface="Pretendard Medium" panose="02000603000000020004" pitchFamily="50" charset="-127"/>
              <a:cs typeface="Pretendard Medium" panose="02000603000000020004" pitchFamily="50" charset="-127"/>
            </a:endParaRPr>
          </a:p>
          <a:p>
            <a:pPr algn="ctr">
              <a:lnSpc>
                <a:spcPct val="150000"/>
              </a:lnSpc>
            </a:pPr>
            <a:r>
              <a:rPr lang="ko-KR" altLang="en-US" sz="1200" b="1" dirty="0">
                <a:latin typeface="Pretendard Medium" panose="02000603000000020004" pitchFamily="50" charset="-127"/>
                <a:ea typeface="Pretendard Medium" panose="02000603000000020004" pitchFamily="50" charset="-127"/>
                <a:cs typeface="Pretendard Medium" panose="02000603000000020004" pitchFamily="50" charset="-127"/>
              </a:rPr>
              <a:t>나로호를 자연스럽게 알린다</a:t>
            </a:r>
            <a:r>
              <a:rPr lang="en-US" altLang="ko-KR" sz="1200" b="1" dirty="0">
                <a:latin typeface="Pretendard Medium" panose="02000603000000020004" pitchFamily="50" charset="-127"/>
                <a:ea typeface="Pretendard Medium" panose="02000603000000020004" pitchFamily="50" charset="-127"/>
                <a:cs typeface="Pretendard Medium" panose="02000603000000020004" pitchFamily="50" charset="-127"/>
              </a:rPr>
              <a:t>.</a:t>
            </a:r>
          </a:p>
          <a:p>
            <a:pPr algn="ctr">
              <a:lnSpc>
                <a:spcPct val="150000"/>
              </a:lnSpc>
            </a:pPr>
            <a:endParaRPr lang="en-US" altLang="ko-KR" sz="1200" b="1" dirty="0">
              <a:latin typeface="Pretendard Medium" panose="02000603000000020004" pitchFamily="50" charset="-127"/>
              <a:ea typeface="Pretendard Medium" panose="02000603000000020004" pitchFamily="50" charset="-127"/>
              <a:cs typeface="Pretendard Medium" panose="02000603000000020004" pitchFamily="50" charset="-127"/>
            </a:endParaRPr>
          </a:p>
          <a:p>
            <a:pPr algn="ctr">
              <a:lnSpc>
                <a:spcPct val="150000"/>
              </a:lnSpc>
            </a:pPr>
            <a:r>
              <a:rPr lang="ko-KR" altLang="en-US" sz="1200" b="1" dirty="0" err="1">
                <a:latin typeface="Pretendard Medium" panose="02000603000000020004" pitchFamily="50" charset="-127"/>
                <a:ea typeface="Pretendard Medium" panose="02000603000000020004" pitchFamily="50" charset="-127"/>
                <a:cs typeface="Pretendard Medium" panose="02000603000000020004" pitchFamily="50" charset="-127"/>
              </a:rPr>
              <a:t>나로우주센터</a:t>
            </a:r>
            <a:r>
              <a:rPr lang="en-US" altLang="ko-KR" sz="1200" b="1" dirty="0">
                <a:latin typeface="Pretendard Medium" panose="02000603000000020004" pitchFamily="50" charset="-127"/>
                <a:ea typeface="Pretendard Medium" panose="02000603000000020004" pitchFamily="50" charset="-127"/>
                <a:cs typeface="Pretendard Medium" panose="02000603000000020004" pitchFamily="50" charset="-127"/>
              </a:rPr>
              <a:t>, </a:t>
            </a:r>
            <a:r>
              <a:rPr lang="ko-KR" altLang="en-US" sz="1200" b="1" dirty="0">
                <a:latin typeface="Pretendard Medium" panose="02000603000000020004" pitchFamily="50" charset="-127"/>
                <a:ea typeface="Pretendard Medium" panose="02000603000000020004" pitchFamily="50" charset="-127"/>
                <a:cs typeface="Pretendard Medium" panose="02000603000000020004" pitchFamily="50" charset="-127"/>
              </a:rPr>
              <a:t>나로호</a:t>
            </a:r>
            <a:r>
              <a:rPr lang="en-US" altLang="ko-KR" sz="1200" b="1" dirty="0">
                <a:latin typeface="Pretendard Medium" panose="02000603000000020004" pitchFamily="50" charset="-127"/>
                <a:ea typeface="Pretendard Medium" panose="02000603000000020004" pitchFamily="50" charset="-127"/>
                <a:cs typeface="Pretendard Medium" panose="02000603000000020004" pitchFamily="50" charset="-127"/>
              </a:rPr>
              <a:t>, </a:t>
            </a:r>
            <a:r>
              <a:rPr lang="ko-KR" altLang="en-US" sz="1200" b="1" dirty="0" err="1">
                <a:latin typeface="Pretendard Medium" panose="02000603000000020004" pitchFamily="50" charset="-127"/>
                <a:ea typeface="Pretendard Medium" panose="02000603000000020004" pitchFamily="50" charset="-127"/>
                <a:cs typeface="Pretendard Medium" panose="02000603000000020004" pitchFamily="50" charset="-127"/>
              </a:rPr>
              <a:t>누리호</a:t>
            </a:r>
            <a:r>
              <a:rPr lang="ko-KR" altLang="en-US" sz="1200" b="1" dirty="0">
                <a:latin typeface="Pretendard Medium" panose="02000603000000020004" pitchFamily="50" charset="-127"/>
                <a:ea typeface="Pretendard Medium" panose="02000603000000020004" pitchFamily="50" charset="-127"/>
                <a:cs typeface="Pretendard Medium" panose="02000603000000020004" pitchFamily="50" charset="-127"/>
              </a:rPr>
              <a:t> 등의 국산 인공위성에 대해 </a:t>
            </a:r>
            <a:endParaRPr lang="en-US" altLang="ko-KR" sz="1200" b="1" dirty="0">
              <a:latin typeface="Pretendard Medium" panose="02000603000000020004" pitchFamily="50" charset="-127"/>
              <a:ea typeface="Pretendard Medium" panose="02000603000000020004" pitchFamily="50" charset="-127"/>
              <a:cs typeface="Pretendard Medium" panose="02000603000000020004" pitchFamily="50" charset="-127"/>
            </a:endParaRPr>
          </a:p>
          <a:p>
            <a:pPr algn="ctr">
              <a:lnSpc>
                <a:spcPct val="150000"/>
              </a:lnSpc>
            </a:pPr>
            <a:r>
              <a:rPr lang="ko-KR" altLang="en-US" sz="1200" b="1" dirty="0">
                <a:latin typeface="Pretendard Medium" panose="02000603000000020004" pitchFamily="50" charset="-127"/>
                <a:ea typeface="Pretendard Medium" panose="02000603000000020004" pitchFamily="50" charset="-127"/>
                <a:cs typeface="Pretendard Medium" panose="02000603000000020004" pitchFamily="50" charset="-127"/>
              </a:rPr>
              <a:t>잘 알지 못하는 사람들이 많으므로</a:t>
            </a:r>
            <a:endParaRPr lang="en-US" altLang="ko-KR" sz="1200" b="1" dirty="0">
              <a:latin typeface="Pretendard Medium" panose="02000603000000020004" pitchFamily="50" charset="-127"/>
              <a:ea typeface="Pretendard Medium" panose="02000603000000020004" pitchFamily="50" charset="-127"/>
              <a:cs typeface="Pretendard Medium" panose="02000603000000020004" pitchFamily="50" charset="-127"/>
            </a:endParaRPr>
          </a:p>
          <a:p>
            <a:pPr algn="ctr">
              <a:lnSpc>
                <a:spcPct val="150000"/>
              </a:lnSpc>
            </a:pPr>
            <a:r>
              <a:rPr lang="ko-KR" altLang="en-US" sz="1200" b="1" dirty="0">
                <a:latin typeface="Pretendard Medium" panose="02000603000000020004" pitchFamily="50" charset="-127"/>
                <a:ea typeface="Pretendard Medium" panose="02000603000000020004" pitchFamily="50" charset="-127"/>
                <a:cs typeface="Pretendard Medium" panose="02000603000000020004" pitchFamily="50" charset="-127"/>
              </a:rPr>
              <a:t>이를 쉽고</a:t>
            </a:r>
            <a:r>
              <a:rPr lang="en-US" altLang="ko-KR" sz="1200" b="1" dirty="0">
                <a:latin typeface="Pretendard Medium" panose="02000603000000020004" pitchFamily="50" charset="-127"/>
                <a:ea typeface="Pretendard Medium" panose="02000603000000020004" pitchFamily="50" charset="-127"/>
                <a:cs typeface="Pretendard Medium" panose="02000603000000020004" pitchFamily="50" charset="-127"/>
              </a:rPr>
              <a:t>, </a:t>
            </a:r>
            <a:r>
              <a:rPr lang="ko-KR" altLang="en-US" sz="1200" b="1" dirty="0">
                <a:latin typeface="Pretendard Medium" panose="02000603000000020004" pitchFamily="50" charset="-127"/>
                <a:ea typeface="Pretendard Medium" panose="02000603000000020004" pitchFamily="50" charset="-127"/>
                <a:cs typeface="Pretendard Medium" panose="02000603000000020004" pitchFamily="50" charset="-127"/>
              </a:rPr>
              <a:t>간단하게 알려줄 수 있는 영상을 의도하였다</a:t>
            </a:r>
            <a:r>
              <a:rPr lang="en-US" altLang="ko-KR" sz="1200" b="1" dirty="0">
                <a:latin typeface="Pretendard Medium" panose="02000603000000020004" pitchFamily="50" charset="-127"/>
                <a:ea typeface="Pretendard Medium" panose="02000603000000020004" pitchFamily="50" charset="-127"/>
                <a:cs typeface="Pretendard Medium" panose="02000603000000020004" pitchFamily="50" charset="-127"/>
              </a:rPr>
              <a:t>.</a:t>
            </a:r>
          </a:p>
          <a:p>
            <a:pPr algn="ctr">
              <a:lnSpc>
                <a:spcPct val="150000"/>
              </a:lnSpc>
            </a:pPr>
            <a:endParaRPr lang="en-US" altLang="ko-KR" sz="1200" b="1" dirty="0">
              <a:latin typeface="Pretendard Medium" panose="02000603000000020004" pitchFamily="50" charset="-127"/>
              <a:ea typeface="Pretendard Medium" panose="02000603000000020004" pitchFamily="50" charset="-127"/>
              <a:cs typeface="Pretendard Medium" panose="02000603000000020004" pitchFamily="50" charset="-127"/>
            </a:endParaRPr>
          </a:p>
          <a:p>
            <a:pPr algn="ctr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200" b="1" dirty="0">
                <a:latin typeface="Pretendard Medium" panose="02000603000000020004" pitchFamily="50" charset="-127"/>
                <a:ea typeface="Pretendard Medium" panose="02000603000000020004" pitchFamily="50" charset="-127"/>
                <a:cs typeface="Pretendard Medium" panose="02000603000000020004" pitchFamily="50" charset="-127"/>
              </a:rPr>
              <a:t> 제작 </a:t>
            </a:r>
            <a:r>
              <a:rPr lang="en-US" altLang="ko-KR" sz="1200" b="1" dirty="0">
                <a:latin typeface="Pretendard Medium" panose="02000603000000020004" pitchFamily="50" charset="-127"/>
                <a:ea typeface="Pretendard Medium" panose="02000603000000020004" pitchFamily="50" charset="-127"/>
                <a:cs typeface="Pretendard Medium" panose="02000603000000020004" pitchFamily="50" charset="-127"/>
              </a:rPr>
              <a:t>: 23. 05. 01 ~ 07. 01</a:t>
            </a:r>
          </a:p>
          <a:p>
            <a:pPr algn="ctr">
              <a:lnSpc>
                <a:spcPct val="150000"/>
              </a:lnSpc>
            </a:pPr>
            <a:r>
              <a:rPr lang="en-US" altLang="ko-KR" sz="900" b="1" dirty="0">
                <a:latin typeface="Pretendard Medium" panose="02000603000000020004" pitchFamily="50" charset="-127"/>
                <a:ea typeface="Pretendard Medium" panose="02000603000000020004" pitchFamily="50" charset="-127"/>
                <a:cs typeface="Pretendard Medium" panose="02000603000000020004" pitchFamily="50" charset="-127"/>
              </a:rPr>
              <a:t>- 05. 01 ~ 05. 23 </a:t>
            </a:r>
            <a:r>
              <a:rPr lang="ko-KR" altLang="en-US" sz="900" b="1" dirty="0">
                <a:latin typeface="Pretendard Medium" panose="02000603000000020004" pitchFamily="50" charset="-127"/>
                <a:ea typeface="Pretendard Medium" panose="02000603000000020004" pitchFamily="50" charset="-127"/>
                <a:cs typeface="Pretendard Medium" panose="02000603000000020004" pitchFamily="50" charset="-127"/>
              </a:rPr>
              <a:t>기획 및 대본 작성</a:t>
            </a:r>
            <a:endParaRPr lang="en-US" altLang="ko-KR" sz="900" b="1" dirty="0">
              <a:latin typeface="Pretendard Medium" panose="02000603000000020004" pitchFamily="50" charset="-127"/>
              <a:ea typeface="Pretendard Medium" panose="02000603000000020004" pitchFamily="50" charset="-127"/>
              <a:cs typeface="Pretendard Medium" panose="02000603000000020004" pitchFamily="50" charset="-127"/>
            </a:endParaRPr>
          </a:p>
          <a:p>
            <a:pPr marL="171450" indent="-171450" algn="ctr">
              <a:lnSpc>
                <a:spcPct val="150000"/>
              </a:lnSpc>
              <a:buFontTx/>
              <a:buChar char="-"/>
            </a:pPr>
            <a:r>
              <a:rPr lang="en-US" altLang="ko-KR" sz="900" b="1" dirty="0">
                <a:latin typeface="Pretendard Medium" panose="02000603000000020004" pitchFamily="50" charset="-127"/>
                <a:ea typeface="Pretendard Medium" panose="02000603000000020004" pitchFamily="50" charset="-127"/>
                <a:cs typeface="Pretendard Medium" panose="02000603000000020004" pitchFamily="50" charset="-127"/>
              </a:rPr>
              <a:t>05. 23 ~ 06. 01 </a:t>
            </a:r>
            <a:r>
              <a:rPr lang="ko-KR" altLang="en-US" sz="900" b="1" dirty="0" err="1">
                <a:latin typeface="Pretendard Medium" panose="02000603000000020004" pitchFamily="50" charset="-127"/>
                <a:ea typeface="Pretendard Medium" panose="02000603000000020004" pitchFamily="50" charset="-127"/>
                <a:cs typeface="Pretendard Medium" panose="02000603000000020004" pitchFamily="50" charset="-127"/>
              </a:rPr>
              <a:t>나레이션</a:t>
            </a:r>
            <a:r>
              <a:rPr lang="ko-KR" altLang="en-US" sz="900" b="1" dirty="0">
                <a:latin typeface="Pretendard Medium" panose="02000603000000020004" pitchFamily="50" charset="-127"/>
                <a:ea typeface="Pretendard Medium" panose="02000603000000020004" pitchFamily="50" charset="-127"/>
                <a:cs typeface="Pretendard Medium" panose="02000603000000020004" pitchFamily="50" charset="-127"/>
              </a:rPr>
              <a:t> 녹음 및 자료 수집</a:t>
            </a:r>
            <a:endParaRPr lang="en-US" altLang="ko-KR" sz="900" b="1" dirty="0">
              <a:latin typeface="Pretendard Medium" panose="02000603000000020004" pitchFamily="50" charset="-127"/>
              <a:ea typeface="Pretendard Medium" panose="02000603000000020004" pitchFamily="50" charset="-127"/>
              <a:cs typeface="Pretendard Medium" panose="02000603000000020004" pitchFamily="50" charset="-127"/>
            </a:endParaRPr>
          </a:p>
          <a:p>
            <a:pPr marL="171450" indent="-171450" algn="ctr">
              <a:lnSpc>
                <a:spcPct val="150000"/>
              </a:lnSpc>
              <a:buFontTx/>
              <a:buChar char="-"/>
            </a:pPr>
            <a:r>
              <a:rPr lang="en-US" altLang="ko-KR" sz="900" b="1" dirty="0">
                <a:latin typeface="Pretendard Medium" panose="02000603000000020004" pitchFamily="50" charset="-127"/>
                <a:ea typeface="Pretendard Medium" panose="02000603000000020004" pitchFamily="50" charset="-127"/>
                <a:cs typeface="Pretendard Medium" panose="02000603000000020004" pitchFamily="50" charset="-127"/>
              </a:rPr>
              <a:t>06. 01 ~ 06. 23 </a:t>
            </a:r>
            <a:r>
              <a:rPr lang="ko-KR" altLang="en-US" sz="900" b="1" dirty="0">
                <a:latin typeface="Pretendard Medium" panose="02000603000000020004" pitchFamily="50" charset="-127"/>
                <a:ea typeface="Pretendard Medium" panose="02000603000000020004" pitchFamily="50" charset="-127"/>
                <a:cs typeface="Pretendard Medium" panose="02000603000000020004" pitchFamily="50" charset="-127"/>
              </a:rPr>
              <a:t>영상 </a:t>
            </a:r>
            <a:r>
              <a:rPr lang="en-US" altLang="ko-KR" sz="900" b="1" dirty="0">
                <a:latin typeface="Pretendard Medium" panose="02000603000000020004" pitchFamily="50" charset="-127"/>
                <a:ea typeface="Pretendard Medium" panose="02000603000000020004" pitchFamily="50" charset="-127"/>
                <a:cs typeface="Pretendard Medium" panose="02000603000000020004" pitchFamily="50" charset="-127"/>
              </a:rPr>
              <a:t>1</a:t>
            </a:r>
            <a:r>
              <a:rPr lang="ko-KR" altLang="en-US" sz="900" b="1" dirty="0">
                <a:latin typeface="Pretendard Medium" panose="02000603000000020004" pitchFamily="50" charset="-127"/>
                <a:ea typeface="Pretendard Medium" panose="02000603000000020004" pitchFamily="50" charset="-127"/>
                <a:cs typeface="Pretendard Medium" panose="02000603000000020004" pitchFamily="50" charset="-127"/>
              </a:rPr>
              <a:t>차 편집</a:t>
            </a:r>
            <a:endParaRPr lang="en-US" altLang="ko-KR" sz="900" b="1" dirty="0">
              <a:latin typeface="Pretendard Medium" panose="02000603000000020004" pitchFamily="50" charset="-127"/>
              <a:ea typeface="Pretendard Medium" panose="02000603000000020004" pitchFamily="50" charset="-127"/>
              <a:cs typeface="Pretendard Medium" panose="02000603000000020004" pitchFamily="50" charset="-127"/>
            </a:endParaRPr>
          </a:p>
          <a:p>
            <a:pPr marL="171450" indent="-171450" algn="ctr">
              <a:lnSpc>
                <a:spcPct val="150000"/>
              </a:lnSpc>
              <a:buFontTx/>
              <a:buChar char="-"/>
            </a:pPr>
            <a:r>
              <a:rPr lang="en-US" altLang="ko-KR" sz="900" b="1" dirty="0">
                <a:latin typeface="Pretendard Medium" panose="02000603000000020004" pitchFamily="50" charset="-127"/>
                <a:ea typeface="Pretendard Medium" panose="02000603000000020004" pitchFamily="50" charset="-127"/>
                <a:cs typeface="Pretendard Medium" panose="02000603000000020004" pitchFamily="50" charset="-127"/>
              </a:rPr>
              <a:t>06. 23 ~ 06. 30 2</a:t>
            </a:r>
            <a:r>
              <a:rPr lang="ko-KR" altLang="en-US" sz="900" b="1" dirty="0">
                <a:latin typeface="Pretendard Medium" panose="02000603000000020004" pitchFamily="50" charset="-127"/>
                <a:ea typeface="Pretendard Medium" panose="02000603000000020004" pitchFamily="50" charset="-127"/>
                <a:cs typeface="Pretendard Medium" panose="02000603000000020004" pitchFamily="50" charset="-127"/>
              </a:rPr>
              <a:t>차 편집 및 마무리</a:t>
            </a:r>
            <a:endParaRPr lang="en-US" altLang="ko-KR" sz="900" b="1" dirty="0">
              <a:latin typeface="Pretendard Medium" panose="02000603000000020004" pitchFamily="50" charset="-127"/>
              <a:ea typeface="Pretendard Medium" panose="02000603000000020004" pitchFamily="50" charset="-127"/>
              <a:cs typeface="Pretendard Medium" panose="02000603000000020004" pitchFamily="50" charset="-127"/>
            </a:endParaRPr>
          </a:p>
          <a:p>
            <a:pPr marL="171450" indent="-171450" algn="ctr">
              <a:lnSpc>
                <a:spcPct val="150000"/>
              </a:lnSpc>
              <a:buFontTx/>
              <a:buChar char="-"/>
            </a:pPr>
            <a:r>
              <a:rPr lang="en-US" altLang="ko-KR" sz="900" b="1" dirty="0">
                <a:latin typeface="Pretendard Medium" panose="02000603000000020004" pitchFamily="50" charset="-127"/>
                <a:ea typeface="Pretendard Medium" panose="02000603000000020004" pitchFamily="50" charset="-127"/>
                <a:cs typeface="Pretendard Medium" panose="02000603000000020004" pitchFamily="50" charset="-127"/>
              </a:rPr>
              <a:t>07. 01 </a:t>
            </a:r>
            <a:r>
              <a:rPr lang="ko-KR" altLang="en-US" sz="900" b="1" dirty="0">
                <a:latin typeface="Pretendard Medium" panose="02000603000000020004" pitchFamily="50" charset="-127"/>
                <a:ea typeface="Pretendard Medium" panose="02000603000000020004" pitchFamily="50" charset="-127"/>
                <a:cs typeface="Pretendard Medium" panose="02000603000000020004" pitchFamily="50" charset="-127"/>
              </a:rPr>
              <a:t>최종 완성</a:t>
            </a:r>
            <a:endParaRPr lang="en-US" altLang="ko-KR" sz="900" b="1" dirty="0">
              <a:latin typeface="Pretendard Medium" panose="02000603000000020004" pitchFamily="50" charset="-127"/>
              <a:ea typeface="Pretendard Medium" panose="02000603000000020004" pitchFamily="50" charset="-127"/>
              <a:cs typeface="Pretendard Medium" panose="02000603000000020004" pitchFamily="50" charset="-127"/>
            </a:endParaRPr>
          </a:p>
          <a:p>
            <a:pPr algn="ctr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200" b="1" dirty="0">
                <a:latin typeface="Pretendard Medium" panose="02000603000000020004" pitchFamily="50" charset="-127"/>
                <a:ea typeface="Pretendard Medium" panose="02000603000000020004" pitchFamily="50" charset="-127"/>
                <a:cs typeface="Pretendard Medium" panose="02000603000000020004" pitchFamily="50" charset="-127"/>
              </a:rPr>
              <a:t> 업로드 </a:t>
            </a:r>
            <a:r>
              <a:rPr lang="en-US" altLang="ko-KR" sz="1200" b="1" dirty="0">
                <a:latin typeface="Pretendard Medium" panose="02000603000000020004" pitchFamily="50" charset="-127"/>
                <a:ea typeface="Pretendard Medium" panose="02000603000000020004" pitchFamily="50" charset="-127"/>
                <a:cs typeface="Pretendard Medium" panose="02000603000000020004" pitchFamily="50" charset="-127"/>
              </a:rPr>
              <a:t>: 23. 07. 01</a:t>
            </a:r>
          </a:p>
          <a:p>
            <a:pPr algn="ctr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200" b="1" dirty="0">
                <a:latin typeface="Pretendard Medium" panose="02000603000000020004" pitchFamily="50" charset="-127"/>
                <a:ea typeface="Pretendard Medium" panose="02000603000000020004" pitchFamily="50" charset="-127"/>
                <a:cs typeface="Pretendard Medium" panose="02000603000000020004" pitchFamily="50" charset="-127"/>
              </a:rPr>
              <a:t> 분량 </a:t>
            </a:r>
            <a:r>
              <a:rPr lang="en-US" altLang="ko-KR" sz="1200" b="1" dirty="0">
                <a:latin typeface="Pretendard Medium" panose="02000603000000020004" pitchFamily="50" charset="-127"/>
                <a:ea typeface="Pretendard Medium" panose="02000603000000020004" pitchFamily="50" charset="-127"/>
                <a:cs typeface="Pretendard Medium" panose="02000603000000020004" pitchFamily="50" charset="-127"/>
              </a:rPr>
              <a:t>: 4</a:t>
            </a:r>
            <a:r>
              <a:rPr lang="ko-KR" altLang="en-US" sz="1200" b="1" dirty="0">
                <a:latin typeface="Pretendard Medium" panose="02000603000000020004" pitchFamily="50" charset="-127"/>
                <a:ea typeface="Pretendard Medium" panose="02000603000000020004" pitchFamily="50" charset="-127"/>
                <a:cs typeface="Pretendard Medium" panose="02000603000000020004" pitchFamily="50" charset="-127"/>
              </a:rPr>
              <a:t>분 </a:t>
            </a:r>
            <a:r>
              <a:rPr lang="en-US" altLang="ko-KR" sz="1200" b="1" dirty="0">
                <a:latin typeface="Pretendard Medium" panose="02000603000000020004" pitchFamily="50" charset="-127"/>
                <a:ea typeface="Pretendard Medium" panose="02000603000000020004" pitchFamily="50" charset="-127"/>
                <a:cs typeface="Pretendard Medium" panose="02000603000000020004" pitchFamily="50" charset="-127"/>
              </a:rPr>
              <a:t>25</a:t>
            </a:r>
            <a:r>
              <a:rPr lang="ko-KR" altLang="en-US" sz="1200" b="1" dirty="0">
                <a:latin typeface="Pretendard Medium" panose="02000603000000020004" pitchFamily="50" charset="-127"/>
                <a:ea typeface="Pretendard Medium" panose="02000603000000020004" pitchFamily="50" charset="-127"/>
                <a:cs typeface="Pretendard Medium" panose="02000603000000020004" pitchFamily="50" charset="-127"/>
              </a:rPr>
              <a:t>초</a:t>
            </a:r>
            <a:endParaRPr lang="en-US" altLang="ko-KR" sz="1200" b="1" dirty="0">
              <a:latin typeface="Pretendard Medium" panose="02000603000000020004" pitchFamily="50" charset="-127"/>
              <a:ea typeface="Pretendard Medium" panose="02000603000000020004" pitchFamily="50" charset="-127"/>
              <a:cs typeface="Pretendard Medium" panose="02000603000000020004" pitchFamily="50" charset="-127"/>
            </a:endParaRPr>
          </a:p>
          <a:p>
            <a:pPr algn="ctr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200" b="1" dirty="0">
                <a:latin typeface="Pretendard Medium" panose="02000603000000020004" pitchFamily="50" charset="-127"/>
                <a:ea typeface="Pretendard Medium" panose="02000603000000020004" pitchFamily="50" charset="-127"/>
                <a:cs typeface="Pretendard Medium" panose="02000603000000020004" pitchFamily="50" charset="-127"/>
              </a:rPr>
              <a:t> 장르 </a:t>
            </a:r>
            <a:r>
              <a:rPr lang="en-US" altLang="ko-KR" sz="1200" b="1" dirty="0">
                <a:latin typeface="Pretendard Medium" panose="02000603000000020004" pitchFamily="50" charset="-127"/>
                <a:ea typeface="Pretendard Medium" panose="02000603000000020004" pitchFamily="50" charset="-127"/>
                <a:cs typeface="Pretendard Medium" panose="02000603000000020004" pitchFamily="50" charset="-127"/>
              </a:rPr>
              <a:t>: </a:t>
            </a:r>
            <a:r>
              <a:rPr lang="ko-KR" altLang="en-US" sz="1200" b="1" dirty="0">
                <a:latin typeface="Pretendard Medium" panose="02000603000000020004" pitchFamily="50" charset="-127"/>
                <a:ea typeface="Pretendard Medium" panose="02000603000000020004" pitchFamily="50" charset="-127"/>
                <a:cs typeface="Pretendard Medium" panose="02000603000000020004" pitchFamily="50" charset="-127"/>
              </a:rPr>
              <a:t>정보 전달 유튜브 다큐</a:t>
            </a:r>
            <a:endParaRPr lang="en-US" altLang="ko-KR" sz="1200" b="1" dirty="0">
              <a:latin typeface="Pretendard Medium" panose="02000603000000020004" pitchFamily="50" charset="-127"/>
              <a:ea typeface="Pretendard Medium" panose="02000603000000020004" pitchFamily="50" charset="-127"/>
              <a:cs typeface="Pretendard Medium" panose="02000603000000020004" pitchFamily="50" charset="-127"/>
            </a:endParaRPr>
          </a:p>
          <a:p>
            <a:pPr algn="ctr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200" b="1" dirty="0">
                <a:latin typeface="Pretendard Medium" panose="02000603000000020004" pitchFamily="50" charset="-127"/>
                <a:ea typeface="Pretendard Medium" panose="02000603000000020004" pitchFamily="50" charset="-127"/>
                <a:cs typeface="Pretendard Medium" panose="02000603000000020004" pitchFamily="50" charset="-127"/>
              </a:rPr>
              <a:t> 제작 </a:t>
            </a:r>
            <a:r>
              <a:rPr lang="en-US" altLang="ko-KR" sz="1200" b="1" dirty="0">
                <a:latin typeface="Pretendard Medium" panose="02000603000000020004" pitchFamily="50" charset="-127"/>
                <a:ea typeface="Pretendard Medium" panose="02000603000000020004" pitchFamily="50" charset="-127"/>
                <a:cs typeface="Pretendard Medium" panose="02000603000000020004" pitchFamily="50" charset="-127"/>
              </a:rPr>
              <a:t>: </a:t>
            </a:r>
            <a:r>
              <a:rPr lang="ko-KR" altLang="en-US" sz="1200" b="1" dirty="0" err="1">
                <a:latin typeface="Pretendard Medium" panose="02000603000000020004" pitchFamily="50" charset="-127"/>
                <a:ea typeface="Pretendard Medium" panose="02000603000000020004" pitchFamily="50" charset="-127"/>
                <a:cs typeface="Pretendard Medium" panose="02000603000000020004" pitchFamily="50" charset="-127"/>
              </a:rPr>
              <a:t>최형준</a:t>
            </a:r>
            <a:r>
              <a:rPr lang="en-US" altLang="ko-KR" sz="1200" b="1" dirty="0">
                <a:latin typeface="Pretendard Medium" panose="02000603000000020004" pitchFamily="50" charset="-127"/>
                <a:ea typeface="Pretendard Medium" panose="02000603000000020004" pitchFamily="50" charset="-127"/>
                <a:cs typeface="Pretendard Medium" panose="02000603000000020004" pitchFamily="50" charset="-127"/>
              </a:rPr>
              <a:t>, </a:t>
            </a:r>
            <a:r>
              <a:rPr lang="ko-KR" altLang="en-US" sz="1200" b="1" dirty="0" err="1">
                <a:latin typeface="Pretendard Medium" panose="02000603000000020004" pitchFamily="50" charset="-127"/>
                <a:ea typeface="Pretendard Medium" panose="02000603000000020004" pitchFamily="50" charset="-127"/>
                <a:cs typeface="Pretendard Medium" panose="02000603000000020004" pitchFamily="50" charset="-127"/>
              </a:rPr>
              <a:t>박환희</a:t>
            </a:r>
            <a:r>
              <a:rPr lang="en-US" altLang="ko-KR" sz="1200" b="1" dirty="0">
                <a:latin typeface="Pretendard Medium" panose="02000603000000020004" pitchFamily="50" charset="-127"/>
                <a:ea typeface="Pretendard Medium" panose="02000603000000020004" pitchFamily="50" charset="-127"/>
                <a:cs typeface="Pretendard Medium" panose="02000603000000020004" pitchFamily="50" charset="-127"/>
              </a:rPr>
              <a:t>, </a:t>
            </a:r>
            <a:r>
              <a:rPr lang="ko-KR" altLang="en-US" sz="1200" b="1" dirty="0">
                <a:latin typeface="Pretendard Medium" panose="02000603000000020004" pitchFamily="50" charset="-127"/>
                <a:ea typeface="Pretendard Medium" panose="02000603000000020004" pitchFamily="50" charset="-127"/>
                <a:cs typeface="Pretendard Medium" panose="02000603000000020004" pitchFamily="50" charset="-127"/>
              </a:rPr>
              <a:t>권용민</a:t>
            </a:r>
          </a:p>
          <a:p>
            <a:pPr algn="ctr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200" b="1" dirty="0">
                <a:latin typeface="Pretendard Medium" panose="02000603000000020004" pitchFamily="50" charset="-127"/>
                <a:ea typeface="Pretendard Medium" panose="02000603000000020004" pitchFamily="50" charset="-127"/>
                <a:cs typeface="Pretendard Medium" panose="02000603000000020004" pitchFamily="50" charset="-127"/>
              </a:rPr>
              <a:t> </a:t>
            </a:r>
            <a:r>
              <a:rPr lang="ko-KR" altLang="en-US" sz="1200" b="1" dirty="0" err="1">
                <a:latin typeface="Pretendard Medium" panose="02000603000000020004" pitchFamily="50" charset="-127"/>
                <a:ea typeface="Pretendard Medium" panose="02000603000000020004" pitchFamily="50" charset="-127"/>
                <a:cs typeface="Pretendard Medium" panose="02000603000000020004" pitchFamily="50" charset="-127"/>
              </a:rPr>
              <a:t>나레이션</a:t>
            </a:r>
            <a:r>
              <a:rPr lang="ko-KR" altLang="en-US" sz="1200" b="1" dirty="0">
                <a:latin typeface="Pretendard Medium" panose="02000603000000020004" pitchFamily="50" charset="-127"/>
                <a:ea typeface="Pretendard Medium" panose="02000603000000020004" pitchFamily="50" charset="-127"/>
                <a:cs typeface="Pretendard Medium" panose="02000603000000020004" pitchFamily="50" charset="-127"/>
              </a:rPr>
              <a:t> </a:t>
            </a:r>
            <a:r>
              <a:rPr lang="en-US" altLang="ko-KR" sz="1200" b="1" dirty="0">
                <a:latin typeface="Pretendard Medium" panose="02000603000000020004" pitchFamily="50" charset="-127"/>
                <a:ea typeface="Pretendard Medium" panose="02000603000000020004" pitchFamily="50" charset="-127"/>
                <a:cs typeface="Pretendard Medium" panose="02000603000000020004" pitchFamily="50" charset="-127"/>
              </a:rPr>
              <a:t>: </a:t>
            </a:r>
            <a:r>
              <a:rPr lang="ko-KR" altLang="en-US" sz="1200" b="1" dirty="0">
                <a:latin typeface="Pretendard Medium" panose="02000603000000020004" pitchFamily="50" charset="-127"/>
                <a:ea typeface="Pretendard Medium" panose="02000603000000020004" pitchFamily="50" charset="-127"/>
                <a:cs typeface="Pretendard Medium" panose="02000603000000020004" pitchFamily="50" charset="-127"/>
              </a:rPr>
              <a:t>권용민</a:t>
            </a:r>
            <a:endParaRPr lang="en-US" altLang="ko-KR" sz="1200" b="1" dirty="0">
              <a:latin typeface="Pretendard Medium" panose="02000603000000020004" pitchFamily="50" charset="-127"/>
              <a:ea typeface="Pretendard Medium" panose="02000603000000020004" pitchFamily="50" charset="-127"/>
              <a:cs typeface="Pretendard Medium" panose="02000603000000020004" pitchFamily="50" charset="-127"/>
            </a:endParaRPr>
          </a:p>
          <a:p>
            <a:pPr algn="ctr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200" b="1" dirty="0">
                <a:latin typeface="Pretendard Medium" panose="02000603000000020004" pitchFamily="50" charset="-127"/>
                <a:ea typeface="Pretendard Medium" panose="02000603000000020004" pitchFamily="50" charset="-127"/>
                <a:cs typeface="Pretendard Medium" panose="02000603000000020004" pitchFamily="50" charset="-127"/>
              </a:rPr>
              <a:t> 예상 시청자 </a:t>
            </a:r>
            <a:r>
              <a:rPr lang="en-US" altLang="ko-KR" sz="1200" b="1" dirty="0">
                <a:latin typeface="Pretendard Medium" panose="02000603000000020004" pitchFamily="50" charset="-127"/>
                <a:ea typeface="Pretendard Medium" panose="02000603000000020004" pitchFamily="50" charset="-127"/>
                <a:cs typeface="Pretendard Medium" panose="02000603000000020004" pitchFamily="50" charset="-127"/>
              </a:rPr>
              <a:t>: 10</a:t>
            </a:r>
            <a:r>
              <a:rPr lang="ko-KR" altLang="en-US" sz="1200" b="1" dirty="0">
                <a:latin typeface="Pretendard Medium" panose="02000603000000020004" pitchFamily="50" charset="-127"/>
                <a:ea typeface="Pretendard Medium" panose="02000603000000020004" pitchFamily="50" charset="-127"/>
                <a:cs typeface="Pretendard Medium" panose="02000603000000020004" pitchFamily="50" charset="-127"/>
              </a:rPr>
              <a:t>대 </a:t>
            </a:r>
            <a:r>
              <a:rPr lang="en-US" altLang="ko-KR" sz="1200" b="1" dirty="0">
                <a:latin typeface="Pretendard Medium" panose="02000603000000020004" pitchFamily="50" charset="-127"/>
                <a:ea typeface="Pretendard Medium" panose="02000603000000020004" pitchFamily="50" charset="-127"/>
                <a:cs typeface="Pretendard Medium" panose="02000603000000020004" pitchFamily="50" charset="-127"/>
              </a:rPr>
              <a:t>~ 30</a:t>
            </a:r>
            <a:r>
              <a:rPr lang="ko-KR" altLang="en-US" sz="1200" b="1" dirty="0">
                <a:latin typeface="Pretendard Medium" panose="02000603000000020004" pitchFamily="50" charset="-127"/>
                <a:ea typeface="Pretendard Medium" panose="02000603000000020004" pitchFamily="50" charset="-127"/>
                <a:cs typeface="Pretendard Medium" panose="02000603000000020004" pitchFamily="50" charset="-127"/>
              </a:rPr>
              <a:t>대 우주에 관심 있는 시청자</a:t>
            </a:r>
            <a:endParaRPr lang="ko-KR" altLang="en-US" sz="1000" dirty="0">
              <a:solidFill>
                <a:srgbClr val="0070C0"/>
              </a:solidFill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A07AAFD7-7FA8-DDDA-ED6F-39EC40318B12}"/>
              </a:ext>
            </a:extLst>
          </p:cNvPr>
          <p:cNvSpPr txBox="1"/>
          <p:nvPr/>
        </p:nvSpPr>
        <p:spPr>
          <a:xfrm>
            <a:off x="4604238" y="340762"/>
            <a:ext cx="2983524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2600" b="1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기획의도 </a:t>
            </a:r>
          </a:p>
        </p:txBody>
      </p:sp>
    </p:spTree>
    <p:extLst>
      <p:ext uri="{BB962C8B-B14F-4D97-AF65-F5344CB8AC3E}">
        <p14:creationId xmlns:p14="http://schemas.microsoft.com/office/powerpoint/2010/main" val="54164579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7C950A4F-D26B-D021-E515-36C8A6AA09B6}"/>
              </a:ext>
            </a:extLst>
          </p:cNvPr>
          <p:cNvSpPr txBox="1"/>
          <p:nvPr/>
        </p:nvSpPr>
        <p:spPr>
          <a:xfrm>
            <a:off x="7429499" y="1490014"/>
            <a:ext cx="408472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400" dirty="0">
                <a:latin typeface="Pretendard Medium" panose="02000603000000020004" pitchFamily="50" charset="-127"/>
                <a:ea typeface="Pretendard Medium" panose="02000603000000020004" pitchFamily="50" charset="-127"/>
                <a:cs typeface="Pretendard Medium" panose="02000603000000020004" pitchFamily="50" charset="-127"/>
              </a:rPr>
              <a:t>0s ~ 15s : </a:t>
            </a:r>
            <a:r>
              <a:rPr lang="ko-KR" altLang="en-US" sz="1400" dirty="0">
                <a:latin typeface="Pretendard Medium" panose="02000603000000020004" pitchFamily="50" charset="-127"/>
                <a:ea typeface="Pretendard Medium" panose="02000603000000020004" pitchFamily="50" charset="-127"/>
                <a:cs typeface="Pretendard Medium" panose="02000603000000020004" pitchFamily="50" charset="-127"/>
              </a:rPr>
              <a:t>구글 지도 영상</a:t>
            </a:r>
            <a:endParaRPr lang="en-US" altLang="ko-KR" sz="1400" dirty="0">
              <a:latin typeface="Pretendard Medium" panose="02000603000000020004" pitchFamily="50" charset="-127"/>
              <a:ea typeface="Pretendard Medium" panose="02000603000000020004" pitchFamily="50" charset="-127"/>
              <a:cs typeface="Pretendard Medium" panose="02000603000000020004" pitchFamily="50" charset="-127"/>
            </a:endParaRPr>
          </a:p>
          <a:p>
            <a:r>
              <a:rPr lang="en-US" altLang="ko-KR" sz="1400" dirty="0">
                <a:latin typeface="Pretendard Medium" panose="02000603000000020004" pitchFamily="50" charset="-127"/>
                <a:ea typeface="Pretendard Medium" panose="02000603000000020004" pitchFamily="50" charset="-127"/>
                <a:cs typeface="Pretendard Medium" panose="02000603000000020004" pitchFamily="50" charset="-127"/>
              </a:rPr>
              <a:t>15s ~ 30s : </a:t>
            </a:r>
            <a:r>
              <a:rPr lang="ko-KR" altLang="en-US" sz="1400" dirty="0">
                <a:latin typeface="Pretendard Medium" panose="02000603000000020004" pitchFamily="50" charset="-127"/>
                <a:ea typeface="Pretendard Medium" panose="02000603000000020004" pitchFamily="50" charset="-127"/>
                <a:cs typeface="Pretendard Medium" panose="02000603000000020004" pitchFamily="50" charset="-127"/>
              </a:rPr>
              <a:t>지구 영상</a:t>
            </a:r>
            <a:r>
              <a:rPr lang="en-US" altLang="ko-KR" sz="1400" dirty="0">
                <a:latin typeface="Pretendard Medium" panose="02000603000000020004" pitchFamily="50" charset="-127"/>
                <a:ea typeface="Pretendard Medium" panose="02000603000000020004" pitchFamily="50" charset="-127"/>
                <a:cs typeface="Pretendard Medium" panose="02000603000000020004" pitchFamily="50" charset="-127"/>
              </a:rPr>
              <a:t>, </a:t>
            </a:r>
            <a:r>
              <a:rPr lang="ko-KR" altLang="en-US" sz="1400" dirty="0">
                <a:latin typeface="Pretendard Medium" panose="02000603000000020004" pitchFamily="50" charset="-127"/>
                <a:ea typeface="Pretendard Medium" panose="02000603000000020004" pitchFamily="50" charset="-127"/>
                <a:cs typeface="Pretendard Medium" panose="02000603000000020004" pitchFamily="50" charset="-127"/>
              </a:rPr>
              <a:t>비 풍경 영상</a:t>
            </a:r>
            <a:r>
              <a:rPr lang="en-US" altLang="ko-KR" sz="1400" dirty="0">
                <a:latin typeface="Pretendard Medium" panose="02000603000000020004" pitchFamily="50" charset="-127"/>
                <a:ea typeface="Pretendard Medium" panose="02000603000000020004" pitchFamily="50" charset="-127"/>
                <a:cs typeface="Pretendard Medium" panose="02000603000000020004" pitchFamily="50" charset="-127"/>
              </a:rPr>
              <a:t>   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16E215C-A2B1-8F9B-FAF8-836E6F10FBBD}"/>
              </a:ext>
            </a:extLst>
          </p:cNvPr>
          <p:cNvSpPr txBox="1"/>
          <p:nvPr/>
        </p:nvSpPr>
        <p:spPr>
          <a:xfrm>
            <a:off x="7429499" y="3310774"/>
            <a:ext cx="408472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800" dirty="0">
                <a:latin typeface="Pretendard Light" panose="02000403000000020004" pitchFamily="50" charset="-127"/>
                <a:ea typeface="Pretendard Light" panose="02000403000000020004" pitchFamily="50" charset="-127"/>
                <a:cs typeface="Pretendard Light" panose="02000403000000020004" pitchFamily="50" charset="-127"/>
              </a:rPr>
              <a:t>(0s~30s)</a:t>
            </a:r>
          </a:p>
          <a:p>
            <a:r>
              <a:rPr lang="ko-KR" altLang="en-US" sz="800" dirty="0">
                <a:latin typeface="Pretendard Light" panose="02000403000000020004" pitchFamily="50" charset="-127"/>
                <a:ea typeface="Pretendard Light" panose="02000403000000020004" pitchFamily="50" charset="-127"/>
                <a:cs typeface="Pretendard Light" panose="02000403000000020004" pitchFamily="50" charset="-127"/>
              </a:rPr>
              <a:t>우리들은 일상 생활에서 구글지도와 같이 지도 앱을 통해 편리한 생활을 하고 있죠</a:t>
            </a:r>
            <a:r>
              <a:rPr lang="en-US" altLang="ko-KR" sz="800" dirty="0">
                <a:latin typeface="Pretendard Light" panose="02000403000000020004" pitchFamily="50" charset="-127"/>
                <a:ea typeface="Pretendard Light" panose="02000403000000020004" pitchFamily="50" charset="-127"/>
                <a:cs typeface="Pretendard Light" panose="02000403000000020004" pitchFamily="50" charset="-127"/>
              </a:rPr>
              <a:t>. </a:t>
            </a:r>
            <a:r>
              <a:rPr lang="ko-KR" altLang="en-US" sz="800" dirty="0">
                <a:latin typeface="Pretendard Light" panose="02000403000000020004" pitchFamily="50" charset="-127"/>
                <a:ea typeface="Pretendard Light" panose="02000403000000020004" pitchFamily="50" charset="-127"/>
                <a:cs typeface="Pretendard Light" panose="02000403000000020004" pitchFamily="50" charset="-127"/>
              </a:rPr>
              <a:t>또한 오늘</a:t>
            </a:r>
            <a:r>
              <a:rPr lang="en-US" altLang="ko-KR" sz="800" dirty="0">
                <a:latin typeface="Pretendard Light" panose="02000403000000020004" pitchFamily="50" charset="-127"/>
                <a:ea typeface="Pretendard Light" panose="02000403000000020004" pitchFamily="50" charset="-127"/>
                <a:cs typeface="Pretendard Light" panose="02000403000000020004" pitchFamily="50" charset="-127"/>
              </a:rPr>
              <a:t>, </a:t>
            </a:r>
            <a:r>
              <a:rPr lang="ko-KR" altLang="en-US" sz="800" dirty="0">
                <a:latin typeface="Pretendard Light" panose="02000403000000020004" pitchFamily="50" charset="-127"/>
                <a:ea typeface="Pretendard Light" panose="02000403000000020004" pitchFamily="50" charset="-127"/>
                <a:cs typeface="Pretendard Light" panose="02000403000000020004" pitchFamily="50" charset="-127"/>
              </a:rPr>
              <a:t>내일</a:t>
            </a:r>
            <a:r>
              <a:rPr lang="en-US" altLang="ko-KR" sz="800" dirty="0">
                <a:latin typeface="Pretendard Light" panose="02000403000000020004" pitchFamily="50" charset="-127"/>
                <a:ea typeface="Pretendard Light" panose="02000403000000020004" pitchFamily="50" charset="-127"/>
                <a:cs typeface="Pretendard Light" panose="02000403000000020004" pitchFamily="50" charset="-127"/>
              </a:rPr>
              <a:t> </a:t>
            </a:r>
            <a:r>
              <a:rPr lang="ko-KR" altLang="en-US" sz="800" dirty="0">
                <a:latin typeface="Pretendard Light" panose="02000403000000020004" pitchFamily="50" charset="-127"/>
                <a:ea typeface="Pretendard Light" panose="02000403000000020004" pitchFamily="50" charset="-127"/>
                <a:cs typeface="Pretendard Light" panose="02000403000000020004" pitchFamily="50" charset="-127"/>
              </a:rPr>
              <a:t>날씨를 미리 알 수 있으며</a:t>
            </a:r>
            <a:r>
              <a:rPr lang="en-US" altLang="ko-KR" sz="800" dirty="0">
                <a:latin typeface="Pretendard Light" panose="02000403000000020004" pitchFamily="50" charset="-127"/>
                <a:ea typeface="Pretendard Light" panose="02000403000000020004" pitchFamily="50" charset="-127"/>
                <a:cs typeface="Pretendard Light" panose="02000403000000020004" pitchFamily="50" charset="-127"/>
              </a:rPr>
              <a:t>, </a:t>
            </a:r>
            <a:r>
              <a:rPr lang="ko-KR" altLang="en-US" sz="800" dirty="0">
                <a:latin typeface="Pretendard Light" panose="02000403000000020004" pitchFamily="50" charset="-127"/>
                <a:ea typeface="Pretendard Light" panose="02000403000000020004" pitchFamily="50" charset="-127"/>
                <a:cs typeface="Pretendard Light" panose="02000403000000020004" pitchFamily="50" charset="-127"/>
              </a:rPr>
              <a:t>전세계의 날씨도 터치 몇 번이면 손 쉽게 알 수 있습니다</a:t>
            </a:r>
            <a:r>
              <a:rPr lang="en-US" altLang="ko-KR" sz="800" dirty="0">
                <a:latin typeface="Pretendard Light" panose="02000403000000020004" pitchFamily="50" charset="-127"/>
                <a:ea typeface="Pretendard Light" panose="02000403000000020004" pitchFamily="50" charset="-127"/>
                <a:cs typeface="Pretendard Light" panose="02000403000000020004" pitchFamily="50" charset="-127"/>
              </a:rPr>
              <a:t>.</a:t>
            </a:r>
          </a:p>
          <a:p>
            <a:r>
              <a:rPr lang="ko-KR" altLang="en-US" sz="800" dirty="0">
                <a:latin typeface="Pretendard Light" panose="02000403000000020004" pitchFamily="50" charset="-127"/>
                <a:ea typeface="Pretendard Light" panose="02000403000000020004" pitchFamily="50" charset="-127"/>
                <a:cs typeface="Pretendard Light" panose="02000403000000020004" pitchFamily="50" charset="-127"/>
              </a:rPr>
              <a:t>게다가</a:t>
            </a:r>
            <a:r>
              <a:rPr lang="en-US" altLang="ko-KR" sz="800" dirty="0">
                <a:latin typeface="Pretendard Light" panose="02000403000000020004" pitchFamily="50" charset="-127"/>
                <a:ea typeface="Pretendard Light" panose="02000403000000020004" pitchFamily="50" charset="-127"/>
                <a:cs typeface="Pretendard Light" panose="02000403000000020004" pitchFamily="50" charset="-127"/>
              </a:rPr>
              <a:t>, </a:t>
            </a:r>
            <a:r>
              <a:rPr lang="ko-KR" altLang="en-US" sz="800" dirty="0">
                <a:latin typeface="Pretendard Light" panose="02000403000000020004" pitchFamily="50" charset="-127"/>
                <a:ea typeface="Pretendard Light" panose="02000403000000020004" pitchFamily="50" charset="-127"/>
                <a:cs typeface="Pretendard Light" panose="02000403000000020004" pitchFamily="50" charset="-127"/>
              </a:rPr>
              <a:t>우리는 지구가 둥글다는 사실을 알고 있기도 하죠</a:t>
            </a:r>
            <a:r>
              <a:rPr lang="en-US" altLang="ko-KR" sz="800" dirty="0">
                <a:latin typeface="Pretendard Light" panose="02000403000000020004" pitchFamily="50" charset="-127"/>
                <a:ea typeface="Pretendard Light" panose="02000403000000020004" pitchFamily="50" charset="-127"/>
                <a:cs typeface="Pretendard Light" panose="02000403000000020004" pitchFamily="50" charset="-127"/>
              </a:rPr>
              <a:t>.</a:t>
            </a:r>
          </a:p>
          <a:p>
            <a:r>
              <a:rPr lang="ko-KR" altLang="en-US" sz="800" dirty="0">
                <a:latin typeface="Pretendard Light" panose="02000403000000020004" pitchFamily="50" charset="-127"/>
                <a:ea typeface="Pretendard Light" panose="02000403000000020004" pitchFamily="50" charset="-127"/>
                <a:cs typeface="Pretendard Light" panose="02000403000000020004" pitchFamily="50" charset="-127"/>
              </a:rPr>
              <a:t>그런데</a:t>
            </a:r>
            <a:r>
              <a:rPr lang="en-US" altLang="ko-KR" sz="800" dirty="0">
                <a:latin typeface="Pretendard Light" panose="02000403000000020004" pitchFamily="50" charset="-127"/>
                <a:ea typeface="Pretendard Light" panose="02000403000000020004" pitchFamily="50" charset="-127"/>
                <a:cs typeface="Pretendard Light" panose="02000403000000020004" pitchFamily="50" charset="-127"/>
              </a:rPr>
              <a:t>, </a:t>
            </a:r>
            <a:r>
              <a:rPr lang="ko-KR" altLang="en-US" sz="800" dirty="0">
                <a:latin typeface="Pretendard Light" panose="02000403000000020004" pitchFamily="50" charset="-127"/>
                <a:ea typeface="Pretendard Light" panose="02000403000000020004" pitchFamily="50" charset="-127"/>
                <a:cs typeface="Pretendard Light" panose="02000403000000020004" pitchFamily="50" charset="-127"/>
              </a:rPr>
              <a:t>지구가 이렇게 푸르고 아름다운 행성이라는 것</a:t>
            </a:r>
            <a:r>
              <a:rPr lang="en-US" altLang="ko-KR" sz="800" dirty="0">
                <a:latin typeface="Pretendard Light" panose="02000403000000020004" pitchFamily="50" charset="-127"/>
                <a:ea typeface="Pretendard Light" panose="02000403000000020004" pitchFamily="50" charset="-127"/>
                <a:cs typeface="Pretendard Light" panose="02000403000000020004" pitchFamily="50" charset="-127"/>
              </a:rPr>
              <a:t>, </a:t>
            </a:r>
            <a:r>
              <a:rPr lang="ko-KR" altLang="en-US" sz="800" dirty="0">
                <a:latin typeface="Pretendard Light" panose="02000403000000020004" pitchFamily="50" charset="-127"/>
                <a:ea typeface="Pretendard Light" panose="02000403000000020004" pitchFamily="50" charset="-127"/>
                <a:cs typeface="Pretendard Light" panose="02000403000000020004" pitchFamily="50" charset="-127"/>
              </a:rPr>
              <a:t>또 지도 앱을 사용할 수 있는 것</a:t>
            </a:r>
            <a:r>
              <a:rPr lang="en-US" altLang="ko-KR" sz="800" dirty="0">
                <a:latin typeface="Pretendard Light" panose="02000403000000020004" pitchFamily="50" charset="-127"/>
                <a:ea typeface="Pretendard Light" panose="02000403000000020004" pitchFamily="50" charset="-127"/>
                <a:cs typeface="Pretendard Light" panose="02000403000000020004" pitchFamily="50" charset="-127"/>
              </a:rPr>
              <a:t>, </a:t>
            </a:r>
            <a:r>
              <a:rPr lang="ko-KR" altLang="en-US" sz="800" dirty="0">
                <a:latin typeface="Pretendard Light" panose="02000403000000020004" pitchFamily="50" charset="-127"/>
                <a:ea typeface="Pretendard Light" panose="02000403000000020004" pitchFamily="50" charset="-127"/>
                <a:cs typeface="Pretendard Light" panose="02000403000000020004" pitchFamily="50" charset="-127"/>
              </a:rPr>
              <a:t>전세계의 날씨를 알 수 있는 이유는 무엇일까요</a:t>
            </a:r>
            <a:r>
              <a:rPr lang="en-US" altLang="ko-KR" sz="800" dirty="0">
                <a:latin typeface="Pretendard Light" panose="02000403000000020004" pitchFamily="50" charset="-127"/>
                <a:ea typeface="Pretendard Light" panose="02000403000000020004" pitchFamily="50" charset="-127"/>
                <a:cs typeface="Pretendard Light" panose="02000403000000020004" pitchFamily="50" charset="-127"/>
              </a:rPr>
              <a:t>? </a:t>
            </a:r>
            <a:r>
              <a:rPr lang="ko-KR" altLang="en-US" sz="800" dirty="0">
                <a:latin typeface="Pretendard Light" panose="02000403000000020004" pitchFamily="50" charset="-127"/>
                <a:ea typeface="Pretendard Light" panose="02000403000000020004" pitchFamily="50" charset="-127"/>
                <a:cs typeface="Pretendard Light" panose="02000403000000020004" pitchFamily="50" charset="-127"/>
              </a:rPr>
              <a:t>서로 공통점이 </a:t>
            </a:r>
            <a:r>
              <a:rPr lang="ko-KR" altLang="en-US" sz="800" dirty="0" err="1">
                <a:latin typeface="Pretendard Light" panose="02000403000000020004" pitchFamily="50" charset="-127"/>
                <a:ea typeface="Pretendard Light" panose="02000403000000020004" pitchFamily="50" charset="-127"/>
                <a:cs typeface="Pretendard Light" panose="02000403000000020004" pitchFamily="50" charset="-127"/>
              </a:rPr>
              <a:t>없어보이지만</a:t>
            </a:r>
            <a:r>
              <a:rPr lang="en-US" altLang="ko-KR" sz="800" dirty="0">
                <a:latin typeface="Pretendard Light" panose="02000403000000020004" pitchFamily="50" charset="-127"/>
                <a:ea typeface="Pretendard Light" panose="02000403000000020004" pitchFamily="50" charset="-127"/>
                <a:cs typeface="Pretendard Light" panose="02000403000000020004" pitchFamily="50" charset="-127"/>
              </a:rPr>
              <a:t>, </a:t>
            </a:r>
            <a:r>
              <a:rPr lang="ko-KR" altLang="en-US" sz="800" dirty="0">
                <a:latin typeface="Pretendard Light" panose="02000403000000020004" pitchFamily="50" charset="-127"/>
                <a:ea typeface="Pretendard Light" panose="02000403000000020004" pitchFamily="50" charset="-127"/>
                <a:cs typeface="Pretendard Light" panose="02000403000000020004" pitchFamily="50" charset="-127"/>
              </a:rPr>
              <a:t>놀랍게도 공통점이 하나 있습니다</a:t>
            </a:r>
            <a:r>
              <a:rPr lang="en-US" altLang="ko-KR" sz="800" dirty="0">
                <a:latin typeface="Pretendard Light" panose="02000403000000020004" pitchFamily="50" charset="-127"/>
                <a:ea typeface="Pretendard Light" panose="02000403000000020004" pitchFamily="50" charset="-127"/>
                <a:cs typeface="Pretendard Light" panose="02000403000000020004" pitchFamily="50" charset="-127"/>
              </a:rPr>
              <a:t>. </a:t>
            </a:r>
            <a:r>
              <a:rPr lang="ko-KR" altLang="en-US" sz="800" dirty="0">
                <a:latin typeface="Pretendard Light" panose="02000403000000020004" pitchFamily="50" charset="-127"/>
                <a:ea typeface="Pretendard Light" panose="02000403000000020004" pitchFamily="50" charset="-127"/>
                <a:cs typeface="Pretendard Light" panose="02000403000000020004" pitchFamily="50" charset="-127"/>
              </a:rPr>
              <a:t>바로 인공위성을 사용하고 있다는 것이죠</a:t>
            </a:r>
            <a:r>
              <a:rPr lang="en-US" altLang="ko-KR" sz="800" dirty="0">
                <a:latin typeface="Pretendard Light" panose="02000403000000020004" pitchFamily="50" charset="-127"/>
                <a:ea typeface="Pretendard Light" panose="02000403000000020004" pitchFamily="50" charset="-127"/>
                <a:cs typeface="Pretendard Light" panose="02000403000000020004" pitchFamily="50" charset="-127"/>
              </a:rPr>
              <a:t>.</a:t>
            </a:r>
          </a:p>
        </p:txBody>
      </p:sp>
      <p:pic>
        <p:nvPicPr>
          <p:cNvPr id="1028" name="Picture 4" descr="구글 지도 회사에서 이용하기 | SharedIT - IT 지식 공유 네트워크">
            <a:extLst>
              <a:ext uri="{FF2B5EF4-FFF2-40B4-BE49-F238E27FC236}">
                <a16:creationId xmlns:a16="http://schemas.microsoft.com/office/drawing/2014/main" id="{3EBFDC93-DA13-3D3B-11E3-2446FC7F9E7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0" y="1042376"/>
            <a:ext cx="3276599" cy="19662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지구 최초 대륙, 33억 년 전에 출현했다 – Sciencetimes">
            <a:extLst>
              <a:ext uri="{FF2B5EF4-FFF2-40B4-BE49-F238E27FC236}">
                <a16:creationId xmlns:a16="http://schemas.microsoft.com/office/drawing/2014/main" id="{FC9B5AB9-96BD-B79F-AEE0-7003618A1FFB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0" y="3849383"/>
            <a:ext cx="3276599" cy="19034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화살표: 아래쪽 6">
            <a:extLst>
              <a:ext uri="{FF2B5EF4-FFF2-40B4-BE49-F238E27FC236}">
                <a16:creationId xmlns:a16="http://schemas.microsoft.com/office/drawing/2014/main" id="{49A8215C-3FD7-791E-907F-C95B52348F08}"/>
              </a:ext>
            </a:extLst>
          </p:cNvPr>
          <p:cNvSpPr/>
          <p:nvPr/>
        </p:nvSpPr>
        <p:spPr>
          <a:xfrm>
            <a:off x="3633537" y="3158289"/>
            <a:ext cx="409074" cy="535406"/>
          </a:xfrm>
          <a:prstGeom prst="downArrow">
            <a:avLst/>
          </a:prstGeom>
          <a:gradFill flip="none" rotWithShape="1">
            <a:gsLst>
              <a:gs pos="0">
                <a:schemeClr val="accent1">
                  <a:lumMod val="67000"/>
                </a:schemeClr>
              </a:gs>
              <a:gs pos="48000">
                <a:schemeClr val="accent1">
                  <a:lumMod val="97000"/>
                  <a:lumOff val="3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604D3E64-52A8-12A1-7837-AF1E58C0C467}"/>
              </a:ext>
            </a:extLst>
          </p:cNvPr>
          <p:cNvSpPr txBox="1"/>
          <p:nvPr/>
        </p:nvSpPr>
        <p:spPr>
          <a:xfrm>
            <a:off x="7429499" y="5471079"/>
            <a:ext cx="335681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>
                <a:latin typeface="Pretendard Light" panose="02000403000000020004" pitchFamily="50" charset="-127"/>
                <a:ea typeface="Pretendard Light" panose="02000403000000020004" pitchFamily="50" charset="-127"/>
                <a:cs typeface="Pretendard Light" panose="02000403000000020004" pitchFamily="50" charset="-127"/>
              </a:rPr>
              <a:t>BGM : </a:t>
            </a:r>
            <a:r>
              <a:rPr lang="en-US" altLang="ko-KR" dirty="0">
                <a:latin typeface="Pretendard Light" panose="02000403000000020004" pitchFamily="50" charset="-127"/>
                <a:ea typeface="Pretendard Light" panose="02000403000000020004" pitchFamily="50" charset="-127"/>
                <a:cs typeface="Pretendard Light" panose="02000403000000020004" pitchFamily="50" charset="-127"/>
                <a:hlinkClick r:id="rId4"/>
              </a:rPr>
              <a:t>Snow dance</a:t>
            </a:r>
            <a:endParaRPr lang="ko-KR" altLang="en-US" dirty="0">
              <a:latin typeface="Pretendard Light" panose="02000403000000020004" pitchFamily="50" charset="-127"/>
              <a:ea typeface="Pretendard Light" panose="02000403000000020004" pitchFamily="50" charset="-127"/>
              <a:cs typeface="Pretendard Light" panose="02000403000000020004" pitchFamily="50" charset="-127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8870311A-F3DB-7BC4-F1D1-A8C4775977F4}"/>
              </a:ext>
            </a:extLst>
          </p:cNvPr>
          <p:cNvSpPr txBox="1"/>
          <p:nvPr/>
        </p:nvSpPr>
        <p:spPr>
          <a:xfrm>
            <a:off x="7801708" y="4771292"/>
            <a:ext cx="3552092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800" dirty="0">
                <a:latin typeface="Pretendard Light" panose="02000403000000020004" pitchFamily="50" charset="-127"/>
                <a:ea typeface="Pretendard Light" panose="02000403000000020004" pitchFamily="50" charset="-127"/>
                <a:cs typeface="Pretendard Light" panose="02000403000000020004" pitchFamily="50" charset="-127"/>
              </a:rPr>
              <a:t>*</a:t>
            </a:r>
            <a:r>
              <a:rPr lang="ko-KR" altLang="en-US" sz="800" dirty="0">
                <a:latin typeface="Pretendard Light" panose="02000403000000020004" pitchFamily="50" charset="-127"/>
                <a:ea typeface="Pretendard Light" panose="02000403000000020004" pitchFamily="50" charset="-127"/>
                <a:cs typeface="Pretendard Light" panose="02000403000000020004" pitchFamily="50" charset="-127"/>
              </a:rPr>
              <a:t> </a:t>
            </a:r>
            <a:r>
              <a:rPr lang="ko-KR" altLang="en-US" sz="800" dirty="0" err="1">
                <a:latin typeface="Pretendard Light" panose="02000403000000020004" pitchFamily="50" charset="-127"/>
                <a:ea typeface="Pretendard Light" panose="02000403000000020004" pitchFamily="50" charset="-127"/>
                <a:cs typeface="Pretendard Light" panose="02000403000000020004" pitchFamily="50" charset="-127"/>
              </a:rPr>
              <a:t>나레이션은</a:t>
            </a:r>
            <a:r>
              <a:rPr lang="ko-KR" altLang="en-US" sz="800" dirty="0">
                <a:latin typeface="Pretendard Light" panose="02000403000000020004" pitchFamily="50" charset="-127"/>
                <a:ea typeface="Pretendard Light" panose="02000403000000020004" pitchFamily="50" charset="-127"/>
                <a:cs typeface="Pretendard Light" panose="02000403000000020004" pitchFamily="50" charset="-127"/>
              </a:rPr>
              <a:t> 본 </a:t>
            </a:r>
            <a:r>
              <a:rPr lang="en-US" altLang="ko-KR" sz="800" dirty="0">
                <a:latin typeface="Pretendard Light" panose="02000403000000020004" pitchFamily="50" charset="-127"/>
                <a:ea typeface="Pretendard Light" panose="02000403000000020004" pitchFamily="50" charset="-127"/>
                <a:cs typeface="Pretendard Light" panose="02000403000000020004" pitchFamily="50" charset="-127"/>
              </a:rPr>
              <a:t>PPT</a:t>
            </a:r>
            <a:r>
              <a:rPr lang="ko-KR" altLang="en-US" sz="800" dirty="0">
                <a:latin typeface="Pretendard Light" panose="02000403000000020004" pitchFamily="50" charset="-127"/>
                <a:ea typeface="Pretendard Light" panose="02000403000000020004" pitchFamily="50" charset="-127"/>
                <a:cs typeface="Pretendard Light" panose="02000403000000020004" pitchFamily="50" charset="-127"/>
              </a:rPr>
              <a:t>에서 대략적으로 작성하였음</a:t>
            </a:r>
            <a:r>
              <a:rPr lang="en-US" altLang="ko-KR" sz="800" dirty="0">
                <a:latin typeface="Pretendard Light" panose="02000403000000020004" pitchFamily="50" charset="-127"/>
                <a:ea typeface="Pretendard Light" panose="02000403000000020004" pitchFamily="50" charset="-127"/>
                <a:cs typeface="Pretendard Light" panose="02000403000000020004" pitchFamily="50" charset="-127"/>
              </a:rPr>
              <a:t>.</a:t>
            </a:r>
            <a:endParaRPr lang="ko-KR" altLang="en-US" sz="800" dirty="0">
              <a:latin typeface="Pretendard Light" panose="02000403000000020004" pitchFamily="50" charset="-127"/>
              <a:ea typeface="Pretendard Light" panose="02000403000000020004" pitchFamily="50" charset="-127"/>
              <a:cs typeface="Pretendard Light" panose="02000403000000020004" pitchFamily="50" charset="-127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DEC2BB34-2809-562E-E40F-FD29DAD2502F}"/>
              </a:ext>
            </a:extLst>
          </p:cNvPr>
          <p:cNvSpPr txBox="1"/>
          <p:nvPr/>
        </p:nvSpPr>
        <p:spPr>
          <a:xfrm>
            <a:off x="10602259" y="77738"/>
            <a:ext cx="60960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ko-KR" b="1" dirty="0"/>
              <a:t>1</a:t>
            </a:r>
            <a:endParaRPr lang="ko-KR" altLang="en-US" b="1" dirty="0"/>
          </a:p>
        </p:txBody>
      </p:sp>
      <p:sp>
        <p:nvSpPr>
          <p:cNvPr id="12" name="내용 개체 틀 1">
            <a:extLst>
              <a:ext uri="{FF2B5EF4-FFF2-40B4-BE49-F238E27FC236}">
                <a16:creationId xmlns:a16="http://schemas.microsoft.com/office/drawing/2014/main" id="{E8E9127E-2E31-43F5-FA7A-15A4D44C7018}"/>
              </a:ext>
            </a:extLst>
          </p:cNvPr>
          <p:cNvSpPr txBox="1">
            <a:spLocks/>
          </p:cNvSpPr>
          <p:nvPr/>
        </p:nvSpPr>
        <p:spPr>
          <a:xfrm>
            <a:off x="838200" y="966786"/>
            <a:ext cx="6172200" cy="4873625"/>
          </a:xfrm>
          <a:prstGeom prst="rect">
            <a:avLst/>
          </a:prstGeom>
          <a:ln>
            <a:solidFill>
              <a:schemeClr val="tx1"/>
            </a:solidFill>
          </a:ln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US" altLang="ko-KR"/>
              <a:t>  </a:t>
            </a:r>
            <a:endParaRPr lang="en-US" altLang="ko-KR" dirty="0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F8678DF0-24A8-B271-7C91-AF18A7A7E519}"/>
              </a:ext>
            </a:extLst>
          </p:cNvPr>
          <p:cNvSpPr txBox="1"/>
          <p:nvPr/>
        </p:nvSpPr>
        <p:spPr>
          <a:xfrm>
            <a:off x="1474871" y="5990492"/>
            <a:ext cx="429288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>
                <a:latin typeface="Pretendard Medium" panose="02000603000000020004" pitchFamily="50" charset="-127"/>
                <a:ea typeface="Pretendard Medium" panose="02000603000000020004" pitchFamily="50" charset="-127"/>
                <a:cs typeface="Pretendard Medium" panose="02000603000000020004" pitchFamily="50" charset="-127"/>
              </a:rPr>
              <a:t>0s ~ 30s  </a:t>
            </a:r>
            <a:endParaRPr lang="ko-KR" altLang="en-US" dirty="0">
              <a:latin typeface="Pretendard Medium" panose="02000603000000020004" pitchFamily="50" charset="-127"/>
              <a:ea typeface="Pretendard Medium" panose="02000603000000020004" pitchFamily="50" charset="-127"/>
              <a:cs typeface="Pretendard Medium" panose="02000603000000020004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99901192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과학 핫이슈]환갑 맞은 '인공위성' - 전자신문">
            <a:extLst>
              <a:ext uri="{FF2B5EF4-FFF2-40B4-BE49-F238E27FC236}">
                <a16:creationId xmlns:a16="http://schemas.microsoft.com/office/drawing/2014/main" id="{6F3D4EBF-D106-9441-FCF5-AB01DCA44B4C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81270" y="1098198"/>
            <a:ext cx="4125831" cy="22485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8C16C865-F09A-A6E5-264C-DE10D257D1F8}"/>
              </a:ext>
            </a:extLst>
          </p:cNvPr>
          <p:cNvSpPr txBox="1"/>
          <p:nvPr/>
        </p:nvSpPr>
        <p:spPr>
          <a:xfrm>
            <a:off x="7459580" y="3291604"/>
            <a:ext cx="4048626" cy="1708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700" dirty="0">
                <a:latin typeface="Pretendard Light" panose="02000403000000020004" pitchFamily="50" charset="-127"/>
                <a:ea typeface="Pretendard Light" panose="02000403000000020004" pitchFamily="50" charset="-127"/>
                <a:cs typeface="Pretendard Light" panose="02000403000000020004" pitchFamily="50" charset="-127"/>
              </a:rPr>
              <a:t>(30s ~ 1m 35s)</a:t>
            </a:r>
          </a:p>
          <a:p>
            <a:r>
              <a:rPr lang="ko-KR" altLang="en-US" sz="700" dirty="0">
                <a:latin typeface="Pretendard Light" panose="02000403000000020004" pitchFamily="50" charset="-127"/>
                <a:ea typeface="Pretendard Light" panose="02000403000000020004" pitchFamily="50" charset="-127"/>
                <a:cs typeface="Pretendard Light" panose="02000403000000020004" pitchFamily="50" charset="-127"/>
              </a:rPr>
              <a:t>인공위성은 도대체 </a:t>
            </a:r>
            <a:r>
              <a:rPr lang="ko-KR" altLang="en-US" sz="700" dirty="0" err="1">
                <a:latin typeface="Pretendard Light" panose="02000403000000020004" pitchFamily="50" charset="-127"/>
                <a:ea typeface="Pretendard Light" panose="02000403000000020004" pitchFamily="50" charset="-127"/>
                <a:cs typeface="Pretendard Light" panose="02000403000000020004" pitchFamily="50" charset="-127"/>
              </a:rPr>
              <a:t>뭘까요</a:t>
            </a:r>
            <a:r>
              <a:rPr lang="en-US" altLang="ko-KR" sz="700" dirty="0">
                <a:latin typeface="Pretendard Light" panose="02000403000000020004" pitchFamily="50" charset="-127"/>
                <a:ea typeface="Pretendard Light" panose="02000403000000020004" pitchFamily="50" charset="-127"/>
                <a:cs typeface="Pretendard Light" panose="02000403000000020004" pitchFamily="50" charset="-127"/>
              </a:rPr>
              <a:t>? </a:t>
            </a:r>
            <a:r>
              <a:rPr lang="ko-KR" altLang="en-US" sz="700" dirty="0">
                <a:latin typeface="Pretendard Light" panose="02000403000000020004" pitchFamily="50" charset="-127"/>
                <a:ea typeface="Pretendard Light" panose="02000403000000020004" pitchFamily="50" charset="-127"/>
                <a:cs typeface="Pretendard Light" panose="02000403000000020004" pitchFamily="50" charset="-127"/>
              </a:rPr>
              <a:t>인공위성이란</a:t>
            </a:r>
            <a:r>
              <a:rPr lang="en-US" altLang="ko-KR" sz="700" dirty="0">
                <a:latin typeface="Pretendard Light" panose="02000403000000020004" pitchFamily="50" charset="-127"/>
                <a:ea typeface="Pretendard Light" panose="02000403000000020004" pitchFamily="50" charset="-127"/>
                <a:cs typeface="Pretendard Light" panose="02000403000000020004" pitchFamily="50" charset="-127"/>
              </a:rPr>
              <a:t>, </a:t>
            </a:r>
            <a:r>
              <a:rPr lang="ko-KR" altLang="en-US" sz="700" b="0" i="0" dirty="0">
                <a:solidFill>
                  <a:srgbClr val="202122"/>
                </a:solidFill>
                <a:effectLst/>
                <a:latin typeface="Pretendard Light" panose="02000403000000020004" pitchFamily="50" charset="-127"/>
                <a:ea typeface="Pretendard Light" panose="02000403000000020004" pitchFamily="50" charset="-127"/>
                <a:cs typeface="Pretendard Light" panose="02000403000000020004" pitchFamily="50" charset="-127"/>
              </a:rPr>
              <a:t>인공적으로 행성 주위를 회전하도록 만든 물체를 뜻하는데</a:t>
            </a:r>
            <a:r>
              <a:rPr lang="en-US" altLang="ko-KR" sz="700" b="0" i="0" dirty="0">
                <a:solidFill>
                  <a:srgbClr val="202122"/>
                </a:solidFill>
                <a:effectLst/>
                <a:latin typeface="Pretendard Light" panose="02000403000000020004" pitchFamily="50" charset="-127"/>
                <a:ea typeface="Pretendard Light" panose="02000403000000020004" pitchFamily="50" charset="-127"/>
                <a:cs typeface="Pretendard Light" panose="02000403000000020004" pitchFamily="50" charset="-127"/>
              </a:rPr>
              <a:t>, </a:t>
            </a:r>
            <a:r>
              <a:rPr lang="ko-KR" altLang="en-US" sz="700" b="0" i="0" dirty="0">
                <a:solidFill>
                  <a:srgbClr val="202122"/>
                </a:solidFill>
                <a:effectLst/>
                <a:latin typeface="Pretendard Light" panose="02000403000000020004" pitchFamily="50" charset="-127"/>
                <a:ea typeface="Pretendard Light" panose="02000403000000020004" pitchFamily="50" charset="-127"/>
                <a:cs typeface="Pretendard Light" panose="02000403000000020004" pitchFamily="50" charset="-127"/>
              </a:rPr>
              <a:t>사용 목적에 따라</a:t>
            </a:r>
            <a:r>
              <a:rPr lang="ko-KR" altLang="en-US" sz="700" b="0" i="0" dirty="0">
                <a:solidFill>
                  <a:srgbClr val="20212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etendard Light" panose="02000403000000020004" pitchFamily="50" charset="-127"/>
                <a:ea typeface="Pretendard Light" panose="02000403000000020004" pitchFamily="50" charset="-127"/>
                <a:cs typeface="Pretendard Light" panose="02000403000000020004" pitchFamily="50" charset="-127"/>
              </a:rPr>
              <a:t> </a:t>
            </a:r>
            <a:r>
              <a:rPr lang="ko-KR" altLang="en-US" sz="700" i="0" dirty="0">
                <a:solidFill>
                  <a:srgbClr val="202122"/>
                </a:solidFill>
                <a:latin typeface="Pretendard Light" panose="02000403000000020004" pitchFamily="50" charset="-127"/>
                <a:ea typeface="Pretendard Light" panose="02000403000000020004" pitchFamily="50" charset="-127"/>
                <a:cs typeface="Pretendard Light" panose="02000403000000020004" pitchFamily="50" charset="-127"/>
              </a:rPr>
              <a:t>통신위성</a:t>
            </a:r>
            <a:r>
              <a:rPr lang="en-US" altLang="ko-KR" sz="700" i="0" dirty="0">
                <a:solidFill>
                  <a:srgbClr val="202122"/>
                </a:solidFill>
                <a:latin typeface="Pretendard Light" panose="02000403000000020004" pitchFamily="50" charset="-127"/>
                <a:ea typeface="Pretendard Light" panose="02000403000000020004" pitchFamily="50" charset="-127"/>
                <a:cs typeface="Pretendard Light" panose="02000403000000020004" pitchFamily="50" charset="-127"/>
              </a:rPr>
              <a:t>, </a:t>
            </a:r>
            <a:r>
              <a:rPr lang="ko-KR" altLang="en-US" sz="700" i="0" dirty="0">
                <a:solidFill>
                  <a:srgbClr val="202122"/>
                </a:solidFill>
                <a:latin typeface="Pretendard Light" panose="02000403000000020004" pitchFamily="50" charset="-127"/>
                <a:ea typeface="Pretendard Light" panose="02000403000000020004" pitchFamily="50" charset="-127"/>
                <a:cs typeface="Pretendard Light" panose="02000403000000020004" pitchFamily="50" charset="-127"/>
              </a:rPr>
              <a:t>방송위성</a:t>
            </a:r>
            <a:r>
              <a:rPr lang="en-US" altLang="ko-KR" sz="700" i="0" dirty="0">
                <a:solidFill>
                  <a:srgbClr val="202122"/>
                </a:solidFill>
                <a:latin typeface="Pretendard Light" panose="02000403000000020004" pitchFamily="50" charset="-127"/>
                <a:ea typeface="Pretendard Light" panose="02000403000000020004" pitchFamily="50" charset="-127"/>
                <a:cs typeface="Pretendard Light" panose="02000403000000020004" pitchFamily="50" charset="-127"/>
              </a:rPr>
              <a:t>, </a:t>
            </a:r>
            <a:r>
              <a:rPr lang="ko-KR" altLang="en-US" sz="700" i="0" dirty="0">
                <a:solidFill>
                  <a:srgbClr val="202122"/>
                </a:solidFill>
                <a:latin typeface="Pretendard Light" panose="02000403000000020004" pitchFamily="50" charset="-127"/>
                <a:ea typeface="Pretendard Light" panose="02000403000000020004" pitchFamily="50" charset="-127"/>
                <a:cs typeface="Pretendard Light" panose="02000403000000020004" pitchFamily="50" charset="-127"/>
              </a:rPr>
              <a:t>기상위성</a:t>
            </a:r>
            <a:r>
              <a:rPr lang="en-US" altLang="ko-KR" sz="700" dirty="0">
                <a:solidFill>
                  <a:srgbClr val="202122"/>
                </a:solidFill>
                <a:latin typeface="Pretendard Light" panose="02000403000000020004" pitchFamily="50" charset="-127"/>
                <a:ea typeface="Pretendard Light" panose="02000403000000020004" pitchFamily="50" charset="-127"/>
                <a:cs typeface="Pretendard Light" panose="02000403000000020004" pitchFamily="50" charset="-127"/>
              </a:rPr>
              <a:t> </a:t>
            </a:r>
            <a:r>
              <a:rPr lang="ko-KR" altLang="en-US" sz="700" dirty="0">
                <a:solidFill>
                  <a:srgbClr val="202122"/>
                </a:solidFill>
                <a:latin typeface="Pretendard Light" panose="02000403000000020004" pitchFamily="50" charset="-127"/>
                <a:ea typeface="Pretendard Light" panose="02000403000000020004" pitchFamily="50" charset="-127"/>
                <a:cs typeface="Pretendard Light" panose="02000403000000020004" pitchFamily="50" charset="-127"/>
              </a:rPr>
              <a:t>등등으로 나눌 수 있습니다</a:t>
            </a:r>
            <a:r>
              <a:rPr lang="en-US" altLang="ko-KR" sz="700" dirty="0">
                <a:solidFill>
                  <a:srgbClr val="202122"/>
                </a:solidFill>
                <a:latin typeface="Pretendard Light" panose="02000403000000020004" pitchFamily="50" charset="-127"/>
                <a:ea typeface="Pretendard Light" panose="02000403000000020004" pitchFamily="50" charset="-127"/>
                <a:cs typeface="Pretendard Light" panose="02000403000000020004" pitchFamily="50" charset="-127"/>
              </a:rPr>
              <a:t>. (</a:t>
            </a:r>
            <a:r>
              <a:rPr lang="ko-KR" altLang="en-US" sz="700" dirty="0">
                <a:solidFill>
                  <a:srgbClr val="202122"/>
                </a:solidFill>
                <a:latin typeface="Pretendard Light" panose="02000403000000020004" pitchFamily="50" charset="-127"/>
                <a:ea typeface="Pretendard Light" panose="02000403000000020004" pitchFamily="50" charset="-127"/>
                <a:cs typeface="Pretendard Light" panose="02000403000000020004" pitchFamily="50" charset="-127"/>
              </a:rPr>
              <a:t>인공위성 종류 자막</a:t>
            </a:r>
            <a:r>
              <a:rPr lang="en-US" altLang="ko-KR" sz="700" dirty="0">
                <a:solidFill>
                  <a:srgbClr val="202122"/>
                </a:solidFill>
                <a:latin typeface="Pretendard Light" panose="02000403000000020004" pitchFamily="50" charset="-127"/>
                <a:ea typeface="Pretendard Light" panose="02000403000000020004" pitchFamily="50" charset="-127"/>
                <a:cs typeface="Pretendard Light" panose="02000403000000020004" pitchFamily="50" charset="-127"/>
              </a:rPr>
              <a:t>)</a:t>
            </a:r>
            <a:endParaRPr lang="en-US" altLang="ko-KR" sz="700" dirty="0">
              <a:latin typeface="Pretendard Light" panose="02000403000000020004" pitchFamily="50" charset="-127"/>
              <a:ea typeface="Pretendard Light" panose="02000403000000020004" pitchFamily="50" charset="-127"/>
              <a:cs typeface="Pretendard Light" panose="02000403000000020004" pitchFamily="50" charset="-127"/>
            </a:endParaRPr>
          </a:p>
          <a:p>
            <a:r>
              <a:rPr lang="ko-KR" altLang="en-US" sz="700" dirty="0">
                <a:latin typeface="Pretendard Light" panose="02000403000000020004" pitchFamily="50" charset="-127"/>
                <a:ea typeface="Pretendard Light" panose="02000403000000020004" pitchFamily="50" charset="-127"/>
                <a:cs typeface="Pretendard Light" panose="02000403000000020004" pitchFamily="50" charset="-127"/>
              </a:rPr>
              <a:t>근데 혹시</a:t>
            </a:r>
            <a:r>
              <a:rPr lang="en-US" altLang="ko-KR" sz="700" dirty="0">
                <a:latin typeface="Pretendard Light" panose="02000403000000020004" pitchFamily="50" charset="-127"/>
                <a:ea typeface="Pretendard Light" panose="02000403000000020004" pitchFamily="50" charset="-127"/>
                <a:cs typeface="Pretendard Light" panose="02000403000000020004" pitchFamily="50" charset="-127"/>
              </a:rPr>
              <a:t>, </a:t>
            </a:r>
            <a:r>
              <a:rPr lang="ko-KR" altLang="en-US" sz="700" dirty="0">
                <a:latin typeface="Pretendard Light" panose="02000403000000020004" pitchFamily="50" charset="-127"/>
                <a:ea typeface="Pretendard Light" panose="02000403000000020004" pitchFamily="50" charset="-127"/>
                <a:cs typeface="Pretendard Light" panose="02000403000000020004" pitchFamily="50" charset="-127"/>
              </a:rPr>
              <a:t>최초의 인공위성은 무엇인지 아시나요</a:t>
            </a:r>
            <a:r>
              <a:rPr lang="en-US" altLang="ko-KR" sz="700" dirty="0">
                <a:latin typeface="Pretendard Light" panose="02000403000000020004" pitchFamily="50" charset="-127"/>
                <a:ea typeface="Pretendard Light" panose="02000403000000020004" pitchFamily="50" charset="-127"/>
                <a:cs typeface="Pretendard Light" panose="02000403000000020004" pitchFamily="50" charset="-127"/>
              </a:rPr>
              <a:t>? </a:t>
            </a:r>
            <a:r>
              <a:rPr lang="ko-KR" altLang="en-US" sz="700" dirty="0">
                <a:latin typeface="Pretendard Light" panose="02000403000000020004" pitchFamily="50" charset="-127"/>
                <a:ea typeface="Pretendard Light" panose="02000403000000020004" pitchFamily="50" charset="-127"/>
                <a:cs typeface="Pretendard Light" panose="02000403000000020004" pitchFamily="50" charset="-127"/>
              </a:rPr>
              <a:t>최초의 인공위성은 소련이 </a:t>
            </a:r>
            <a:r>
              <a:rPr lang="en-US" altLang="ko-KR" sz="700" dirty="0">
                <a:latin typeface="Pretendard Light" panose="02000403000000020004" pitchFamily="50" charset="-127"/>
                <a:ea typeface="Pretendard Light" panose="02000403000000020004" pitchFamily="50" charset="-127"/>
                <a:cs typeface="Pretendard Light" panose="02000403000000020004" pitchFamily="50" charset="-127"/>
              </a:rPr>
              <a:t>1957</a:t>
            </a:r>
            <a:r>
              <a:rPr lang="ko-KR" altLang="en-US" sz="700" dirty="0">
                <a:latin typeface="Pretendard Light" panose="02000403000000020004" pitchFamily="50" charset="-127"/>
                <a:ea typeface="Pretendard Light" panose="02000403000000020004" pitchFamily="50" charset="-127"/>
                <a:cs typeface="Pretendard Light" panose="02000403000000020004" pitchFamily="50" charset="-127"/>
              </a:rPr>
              <a:t>년 </a:t>
            </a:r>
            <a:r>
              <a:rPr lang="ko-KR" altLang="en-US" sz="700" dirty="0" err="1">
                <a:latin typeface="Pretendard Light" panose="02000403000000020004" pitchFamily="50" charset="-127"/>
                <a:ea typeface="Pretendard Light" panose="02000403000000020004" pitchFamily="50" charset="-127"/>
                <a:cs typeface="Pretendard Light" panose="02000403000000020004" pitchFamily="50" charset="-127"/>
              </a:rPr>
              <a:t>쏘아올린</a:t>
            </a:r>
            <a:r>
              <a:rPr lang="ko-KR" altLang="en-US" sz="700" dirty="0">
                <a:latin typeface="Pretendard Light" panose="02000403000000020004" pitchFamily="50" charset="-127"/>
                <a:ea typeface="Pretendard Light" panose="02000403000000020004" pitchFamily="50" charset="-127"/>
                <a:cs typeface="Pretendard Light" panose="02000403000000020004" pitchFamily="50" charset="-127"/>
              </a:rPr>
              <a:t> 스푸트니크 </a:t>
            </a:r>
            <a:r>
              <a:rPr lang="en-US" altLang="ko-KR" sz="700" dirty="0">
                <a:latin typeface="Pretendard Light" panose="02000403000000020004" pitchFamily="50" charset="-127"/>
                <a:ea typeface="Pretendard Light" panose="02000403000000020004" pitchFamily="50" charset="-127"/>
                <a:cs typeface="Pretendard Light" panose="02000403000000020004" pitchFamily="50" charset="-127"/>
              </a:rPr>
              <a:t>1</a:t>
            </a:r>
            <a:r>
              <a:rPr lang="ko-KR" altLang="en-US" sz="700" dirty="0">
                <a:latin typeface="Pretendard Light" panose="02000403000000020004" pitchFamily="50" charset="-127"/>
                <a:ea typeface="Pretendard Light" panose="02000403000000020004" pitchFamily="50" charset="-127"/>
                <a:cs typeface="Pretendard Light" panose="02000403000000020004" pitchFamily="50" charset="-127"/>
              </a:rPr>
              <a:t>호 입니다</a:t>
            </a:r>
            <a:r>
              <a:rPr lang="en-US" altLang="ko-KR" sz="700" dirty="0">
                <a:latin typeface="Pretendard Light" panose="02000403000000020004" pitchFamily="50" charset="-127"/>
                <a:ea typeface="Pretendard Light" panose="02000403000000020004" pitchFamily="50" charset="-127"/>
                <a:cs typeface="Pretendard Light" panose="02000403000000020004" pitchFamily="50" charset="-127"/>
              </a:rPr>
              <a:t>. </a:t>
            </a:r>
            <a:r>
              <a:rPr lang="ko-KR" altLang="en-US" sz="700" dirty="0">
                <a:latin typeface="Pretendard Light" panose="02000403000000020004" pitchFamily="50" charset="-127"/>
                <a:ea typeface="Pretendard Light" panose="02000403000000020004" pitchFamily="50" charset="-127"/>
                <a:cs typeface="Pretendard Light" panose="02000403000000020004" pitchFamily="50" charset="-127"/>
              </a:rPr>
              <a:t>이때만 하더라도 인공위성은 뚜렷한 목적 없이 </a:t>
            </a:r>
            <a:r>
              <a:rPr lang="ko-KR" altLang="en-US" sz="700" dirty="0" err="1">
                <a:latin typeface="Pretendard Light" panose="02000403000000020004" pitchFamily="50" charset="-127"/>
                <a:ea typeface="Pretendard Light" panose="02000403000000020004" pitchFamily="50" charset="-127"/>
                <a:cs typeface="Pretendard Light" panose="02000403000000020004" pitchFamily="50" charset="-127"/>
              </a:rPr>
              <a:t>쏘아올리는</a:t>
            </a:r>
            <a:r>
              <a:rPr lang="ko-KR" altLang="en-US" sz="700" dirty="0">
                <a:latin typeface="Pretendard Light" panose="02000403000000020004" pitchFamily="50" charset="-127"/>
                <a:ea typeface="Pretendard Light" panose="02000403000000020004" pitchFamily="50" charset="-127"/>
                <a:cs typeface="Pretendard Light" panose="02000403000000020004" pitchFamily="50" charset="-127"/>
              </a:rPr>
              <a:t> 것만이 전부였으나</a:t>
            </a:r>
            <a:r>
              <a:rPr lang="en-US" altLang="ko-KR" sz="700" dirty="0">
                <a:latin typeface="Pretendard Light" panose="02000403000000020004" pitchFamily="50" charset="-127"/>
                <a:ea typeface="Pretendard Light" panose="02000403000000020004" pitchFamily="50" charset="-127"/>
                <a:cs typeface="Pretendard Light" panose="02000403000000020004" pitchFamily="50" charset="-127"/>
              </a:rPr>
              <a:t>, </a:t>
            </a:r>
            <a:r>
              <a:rPr lang="ko-KR" altLang="en-US" sz="700" dirty="0">
                <a:latin typeface="Pretendard Light" panose="02000403000000020004" pitchFamily="50" charset="-127"/>
                <a:ea typeface="Pretendard Light" panose="02000403000000020004" pitchFamily="50" charset="-127"/>
                <a:cs typeface="Pretendard Light" panose="02000403000000020004" pitchFamily="50" charset="-127"/>
              </a:rPr>
              <a:t>현재에는 앞서 보여드렸듯 다양한 용도에 따라 인공위성을 </a:t>
            </a:r>
            <a:r>
              <a:rPr lang="ko-KR" altLang="en-US" sz="700" dirty="0" err="1">
                <a:latin typeface="Pretendard Light" panose="02000403000000020004" pitchFamily="50" charset="-127"/>
                <a:ea typeface="Pretendard Light" panose="02000403000000020004" pitchFamily="50" charset="-127"/>
                <a:cs typeface="Pretendard Light" panose="02000403000000020004" pitchFamily="50" charset="-127"/>
              </a:rPr>
              <a:t>쏘아올리고</a:t>
            </a:r>
            <a:r>
              <a:rPr lang="ko-KR" altLang="en-US" sz="700" dirty="0">
                <a:latin typeface="Pretendard Light" panose="02000403000000020004" pitchFamily="50" charset="-127"/>
                <a:ea typeface="Pretendard Light" panose="02000403000000020004" pitchFamily="50" charset="-127"/>
                <a:cs typeface="Pretendard Light" panose="02000403000000020004" pitchFamily="50" charset="-127"/>
              </a:rPr>
              <a:t> 있습니다</a:t>
            </a:r>
            <a:r>
              <a:rPr lang="en-US" altLang="ko-KR" sz="700" dirty="0">
                <a:latin typeface="Pretendard Light" panose="02000403000000020004" pitchFamily="50" charset="-127"/>
                <a:ea typeface="Pretendard Light" panose="02000403000000020004" pitchFamily="50" charset="-127"/>
                <a:cs typeface="Pretendard Light" panose="02000403000000020004" pitchFamily="50" charset="-127"/>
              </a:rPr>
              <a:t>. 1</a:t>
            </a:r>
            <a:r>
              <a:rPr lang="ko-KR" altLang="en-US" sz="700" dirty="0">
                <a:latin typeface="Pretendard Light" panose="02000403000000020004" pitchFamily="50" charset="-127"/>
                <a:ea typeface="Pretendard Light" panose="02000403000000020004" pitchFamily="50" charset="-127"/>
                <a:cs typeface="Pretendard Light" panose="02000403000000020004" pitchFamily="50" charset="-127"/>
              </a:rPr>
              <a:t>호가 성공하자 소련은 </a:t>
            </a:r>
            <a:r>
              <a:rPr lang="en-US" altLang="ko-KR" sz="700" dirty="0">
                <a:latin typeface="Pretendard Light" panose="02000403000000020004" pitchFamily="50" charset="-127"/>
                <a:ea typeface="Pretendard Light" panose="02000403000000020004" pitchFamily="50" charset="-127"/>
                <a:cs typeface="Pretendard Light" panose="02000403000000020004" pitchFamily="50" charset="-127"/>
              </a:rPr>
              <a:t>2</a:t>
            </a:r>
            <a:r>
              <a:rPr lang="ko-KR" altLang="en-US" sz="700" dirty="0">
                <a:latin typeface="Pretendard Light" panose="02000403000000020004" pitchFamily="50" charset="-127"/>
                <a:ea typeface="Pretendard Light" panose="02000403000000020004" pitchFamily="50" charset="-127"/>
                <a:cs typeface="Pretendard Light" panose="02000403000000020004" pitchFamily="50" charset="-127"/>
              </a:rPr>
              <a:t>호를 </a:t>
            </a:r>
            <a:r>
              <a:rPr lang="ko-KR" altLang="en-US" sz="700" dirty="0" err="1">
                <a:latin typeface="Pretendard Light" panose="02000403000000020004" pitchFamily="50" charset="-127"/>
                <a:ea typeface="Pretendard Light" panose="02000403000000020004" pitchFamily="50" charset="-127"/>
                <a:cs typeface="Pretendard Light" panose="02000403000000020004" pitchFamily="50" charset="-127"/>
              </a:rPr>
              <a:t>쏘아올렸는데</a:t>
            </a:r>
            <a:r>
              <a:rPr lang="en-US" altLang="ko-KR" sz="700" dirty="0">
                <a:latin typeface="Pretendard Light" panose="02000403000000020004" pitchFamily="50" charset="-127"/>
                <a:ea typeface="Pretendard Light" panose="02000403000000020004" pitchFamily="50" charset="-127"/>
                <a:cs typeface="Pretendard Light" panose="02000403000000020004" pitchFamily="50" charset="-127"/>
              </a:rPr>
              <a:t>, </a:t>
            </a:r>
            <a:r>
              <a:rPr lang="ko-KR" altLang="en-US" sz="700" dirty="0">
                <a:latin typeface="Pretendard Light" panose="02000403000000020004" pitchFamily="50" charset="-127"/>
                <a:ea typeface="Pretendard Light" panose="02000403000000020004" pitchFamily="50" charset="-127"/>
                <a:cs typeface="Pretendard Light" panose="02000403000000020004" pitchFamily="50" charset="-127"/>
              </a:rPr>
              <a:t>그 유명한 </a:t>
            </a:r>
            <a:r>
              <a:rPr lang="en-US" altLang="ko-KR" sz="700" dirty="0">
                <a:latin typeface="Pretendard Light" panose="02000403000000020004" pitchFamily="50" charset="-127"/>
                <a:ea typeface="Pretendard Light" panose="02000403000000020004" pitchFamily="50" charset="-127"/>
                <a:cs typeface="Pretendard Light" panose="02000403000000020004" pitchFamily="50" charset="-127"/>
              </a:rPr>
              <a:t>‘</a:t>
            </a:r>
            <a:r>
              <a:rPr lang="ko-KR" altLang="en-US" sz="700" dirty="0" err="1">
                <a:latin typeface="Pretendard Light" panose="02000403000000020004" pitchFamily="50" charset="-127"/>
                <a:ea typeface="Pretendard Light" panose="02000403000000020004" pitchFamily="50" charset="-127"/>
                <a:cs typeface="Pretendard Light" panose="02000403000000020004" pitchFamily="50" charset="-127"/>
              </a:rPr>
              <a:t>라이카</a:t>
            </a:r>
            <a:r>
              <a:rPr lang="en-US" altLang="ko-KR" sz="700" dirty="0">
                <a:latin typeface="Pretendard Light" panose="02000403000000020004" pitchFamily="50" charset="-127"/>
                <a:ea typeface="Pretendard Light" panose="02000403000000020004" pitchFamily="50" charset="-127"/>
                <a:cs typeface="Pretendard Light" panose="02000403000000020004" pitchFamily="50" charset="-127"/>
              </a:rPr>
              <a:t>‘</a:t>
            </a:r>
            <a:r>
              <a:rPr lang="ko-KR" altLang="en-US" sz="700" dirty="0">
                <a:latin typeface="Pretendard Light" panose="02000403000000020004" pitchFamily="50" charset="-127"/>
                <a:ea typeface="Pretendard Light" panose="02000403000000020004" pitchFamily="50" charset="-127"/>
                <a:cs typeface="Pretendard Light" panose="02000403000000020004" pitchFamily="50" charset="-127"/>
              </a:rPr>
              <a:t>가 여기에 탑승하여 최초로 우주로 나간 동물이 되었습니다</a:t>
            </a:r>
            <a:r>
              <a:rPr lang="en-US" altLang="ko-KR" sz="700" dirty="0">
                <a:latin typeface="Pretendard Light" panose="02000403000000020004" pitchFamily="50" charset="-127"/>
                <a:ea typeface="Pretendard Light" panose="02000403000000020004" pitchFamily="50" charset="-127"/>
                <a:cs typeface="Pretendard Light" panose="02000403000000020004" pitchFamily="50" charset="-127"/>
              </a:rPr>
              <a:t>. </a:t>
            </a:r>
            <a:r>
              <a:rPr lang="ko-KR" altLang="en-US" sz="700" dirty="0">
                <a:latin typeface="Pretendard Light" panose="02000403000000020004" pitchFamily="50" charset="-127"/>
                <a:ea typeface="Pretendard Light" panose="02000403000000020004" pitchFamily="50" charset="-127"/>
                <a:cs typeface="Pretendard Light" panose="02000403000000020004" pitchFamily="50" charset="-127"/>
              </a:rPr>
              <a:t>소련이 계속 인공위성을 쏘자 미국이 가만 있을 리가 없죠</a:t>
            </a:r>
            <a:r>
              <a:rPr lang="en-US" altLang="ko-KR" sz="700" dirty="0">
                <a:latin typeface="Pretendard Light" panose="02000403000000020004" pitchFamily="50" charset="-127"/>
                <a:ea typeface="Pretendard Light" panose="02000403000000020004" pitchFamily="50" charset="-127"/>
                <a:cs typeface="Pretendard Light" panose="02000403000000020004" pitchFamily="50" charset="-127"/>
              </a:rPr>
              <a:t>. </a:t>
            </a:r>
            <a:r>
              <a:rPr lang="ko-KR" altLang="en-US" sz="700" dirty="0">
                <a:latin typeface="Pretendard Light" panose="02000403000000020004" pitchFamily="50" charset="-127"/>
                <a:ea typeface="Pretendard Light" panose="02000403000000020004" pitchFamily="50" charset="-127"/>
                <a:cs typeface="Pretendard Light" panose="02000403000000020004" pitchFamily="50" charset="-127"/>
              </a:rPr>
              <a:t>그래서</a:t>
            </a:r>
            <a:r>
              <a:rPr lang="en-US" altLang="ko-KR" sz="700" dirty="0">
                <a:latin typeface="Pretendard Light" panose="02000403000000020004" pitchFamily="50" charset="-127"/>
                <a:ea typeface="Pretendard Light" panose="02000403000000020004" pitchFamily="50" charset="-127"/>
                <a:cs typeface="Pretendard Light" panose="02000403000000020004" pitchFamily="50" charset="-127"/>
              </a:rPr>
              <a:t> </a:t>
            </a:r>
            <a:r>
              <a:rPr lang="ko-KR" altLang="en-US" sz="700" dirty="0">
                <a:latin typeface="Pretendard Light" panose="02000403000000020004" pitchFamily="50" charset="-127"/>
                <a:ea typeface="Pretendard Light" panose="02000403000000020004" pitchFamily="50" charset="-127"/>
                <a:cs typeface="Pretendard Light" panose="02000403000000020004" pitchFamily="50" charset="-127"/>
              </a:rPr>
              <a:t>미국도 개발에 착수하였으나</a:t>
            </a:r>
            <a:r>
              <a:rPr lang="en-US" altLang="ko-KR" sz="700" dirty="0">
                <a:latin typeface="Pretendard Light" panose="02000403000000020004" pitchFamily="50" charset="-127"/>
                <a:ea typeface="Pretendard Light" panose="02000403000000020004" pitchFamily="50" charset="-127"/>
                <a:cs typeface="Pretendard Light" panose="02000403000000020004" pitchFamily="50" charset="-127"/>
              </a:rPr>
              <a:t>! </a:t>
            </a:r>
            <a:r>
              <a:rPr lang="ko-KR" altLang="en-US" sz="700" dirty="0">
                <a:latin typeface="Pretendard Light" panose="02000403000000020004" pitchFamily="50" charset="-127"/>
                <a:ea typeface="Pretendard Light" panose="02000403000000020004" pitchFamily="50" charset="-127"/>
                <a:cs typeface="Pretendard Light" panose="02000403000000020004" pitchFamily="50" charset="-127"/>
              </a:rPr>
              <a:t> </a:t>
            </a:r>
            <a:r>
              <a:rPr lang="en-US" altLang="ko-KR" sz="700" dirty="0">
                <a:latin typeface="Pretendard Light" panose="02000403000000020004" pitchFamily="50" charset="-127"/>
                <a:ea typeface="Pretendard Light" panose="02000403000000020004" pitchFamily="50" charset="-127"/>
                <a:cs typeface="Pretendard Light" panose="02000403000000020004" pitchFamily="50" charset="-127"/>
              </a:rPr>
              <a:t>2</a:t>
            </a:r>
            <a:r>
              <a:rPr lang="ko-KR" altLang="en-US" sz="700" dirty="0">
                <a:latin typeface="Pretendard Light" panose="02000403000000020004" pitchFamily="50" charset="-127"/>
                <a:ea typeface="Pretendard Light" panose="02000403000000020004" pitchFamily="50" charset="-127"/>
                <a:cs typeface="Pretendard Light" panose="02000403000000020004" pitchFamily="50" charset="-127"/>
              </a:rPr>
              <a:t>번의 실패를  겪습니다</a:t>
            </a:r>
            <a:r>
              <a:rPr lang="en-US" altLang="ko-KR" sz="700" dirty="0">
                <a:latin typeface="Pretendard Light" panose="02000403000000020004" pitchFamily="50" charset="-127"/>
                <a:ea typeface="Pretendard Light" panose="02000403000000020004" pitchFamily="50" charset="-127"/>
                <a:cs typeface="Pretendard Light" panose="02000403000000020004" pitchFamily="50" charset="-127"/>
              </a:rPr>
              <a:t>. </a:t>
            </a:r>
            <a:r>
              <a:rPr lang="ko-KR" altLang="en-US" sz="700" dirty="0">
                <a:latin typeface="Pretendard Light" panose="02000403000000020004" pitchFamily="50" charset="-127"/>
                <a:ea typeface="Pretendard Light" panose="02000403000000020004" pitchFamily="50" charset="-127"/>
                <a:cs typeface="Pretendard Light" panose="02000403000000020004" pitchFamily="50" charset="-127"/>
              </a:rPr>
              <a:t>이때</a:t>
            </a:r>
            <a:r>
              <a:rPr lang="en-US" altLang="ko-KR" sz="700" dirty="0">
                <a:latin typeface="Pretendard Light" panose="02000403000000020004" pitchFamily="50" charset="-127"/>
                <a:ea typeface="Pretendard Light" panose="02000403000000020004" pitchFamily="50" charset="-127"/>
                <a:cs typeface="Pretendard Light" panose="02000403000000020004" pitchFamily="50" charset="-127"/>
              </a:rPr>
              <a:t>,</a:t>
            </a:r>
            <a:r>
              <a:rPr lang="ko-KR" altLang="en-US" sz="700" dirty="0">
                <a:latin typeface="Pretendard Light" panose="02000403000000020004" pitchFamily="50" charset="-127"/>
                <a:ea typeface="Pretendard Light" panose="02000403000000020004" pitchFamily="50" charset="-127"/>
                <a:cs typeface="Pretendard Light" panose="02000403000000020004" pitchFamily="50" charset="-127"/>
              </a:rPr>
              <a:t> 폰 브라운이라는 독일의 과학자가 독일이 패전하기 직전 미국으로 망명하여 인공위성 개발에 도움을 주었고</a:t>
            </a:r>
            <a:r>
              <a:rPr lang="en-US" altLang="ko-KR" sz="700" dirty="0">
                <a:latin typeface="Pretendard Light" panose="02000403000000020004" pitchFamily="50" charset="-127"/>
                <a:ea typeface="Pretendard Light" panose="02000403000000020004" pitchFamily="50" charset="-127"/>
                <a:cs typeface="Pretendard Light" panose="02000403000000020004" pitchFamily="50" charset="-127"/>
              </a:rPr>
              <a:t>, </a:t>
            </a:r>
            <a:r>
              <a:rPr lang="ko-KR" altLang="en-US" sz="700" dirty="0">
                <a:latin typeface="Pretendard Light" panose="02000403000000020004" pitchFamily="50" charset="-127"/>
                <a:ea typeface="Pretendard Light" panose="02000403000000020004" pitchFamily="50" charset="-127"/>
                <a:cs typeface="Pretendard Light" panose="02000403000000020004" pitchFamily="50" charset="-127"/>
              </a:rPr>
              <a:t>이에 힘입어 미국은 </a:t>
            </a:r>
            <a:r>
              <a:rPr lang="en-US" altLang="ko-KR" sz="700" dirty="0">
                <a:latin typeface="Pretendard Light" panose="02000403000000020004" pitchFamily="50" charset="-127"/>
                <a:ea typeface="Pretendard Light" panose="02000403000000020004" pitchFamily="50" charset="-127"/>
                <a:cs typeface="Pretendard Light" panose="02000403000000020004" pitchFamily="50" charset="-127"/>
              </a:rPr>
              <a:t>1958</a:t>
            </a:r>
            <a:r>
              <a:rPr lang="ko-KR" altLang="en-US" sz="700" dirty="0">
                <a:latin typeface="Pretendard Light" panose="02000403000000020004" pitchFamily="50" charset="-127"/>
                <a:ea typeface="Pretendard Light" panose="02000403000000020004" pitchFamily="50" charset="-127"/>
                <a:cs typeface="Pretendard Light" panose="02000403000000020004" pitchFamily="50" charset="-127"/>
              </a:rPr>
              <a:t>년 익스플로러 </a:t>
            </a:r>
            <a:r>
              <a:rPr lang="en-US" altLang="ko-KR" sz="700" dirty="0">
                <a:latin typeface="Pretendard Light" panose="02000403000000020004" pitchFamily="50" charset="-127"/>
                <a:ea typeface="Pretendard Light" panose="02000403000000020004" pitchFamily="50" charset="-127"/>
                <a:cs typeface="Pretendard Light" panose="02000403000000020004" pitchFamily="50" charset="-127"/>
              </a:rPr>
              <a:t>1</a:t>
            </a:r>
            <a:r>
              <a:rPr lang="ko-KR" altLang="en-US" sz="700" dirty="0">
                <a:latin typeface="Pretendard Light" panose="02000403000000020004" pitchFamily="50" charset="-127"/>
                <a:ea typeface="Pretendard Light" panose="02000403000000020004" pitchFamily="50" charset="-127"/>
                <a:cs typeface="Pretendard Light" panose="02000403000000020004" pitchFamily="50" charset="-127"/>
              </a:rPr>
              <a:t>호를 개발합니다</a:t>
            </a:r>
            <a:r>
              <a:rPr lang="en-US" altLang="ko-KR" sz="700" dirty="0">
                <a:latin typeface="Pretendard Light" panose="02000403000000020004" pitchFamily="50" charset="-127"/>
                <a:ea typeface="Pretendard Light" panose="02000403000000020004" pitchFamily="50" charset="-127"/>
                <a:cs typeface="Pretendard Light" panose="02000403000000020004" pitchFamily="50" charset="-127"/>
              </a:rPr>
              <a:t>. </a:t>
            </a:r>
            <a:r>
              <a:rPr lang="ko-KR" altLang="en-US" sz="700" dirty="0">
                <a:latin typeface="Pretendard Light" panose="02000403000000020004" pitchFamily="50" charset="-127"/>
                <a:ea typeface="Pretendard Light" panose="02000403000000020004" pitchFamily="50" charset="-127"/>
                <a:cs typeface="Pretendard Light" panose="02000403000000020004" pitchFamily="50" charset="-127"/>
              </a:rPr>
              <a:t>익스플로러 </a:t>
            </a:r>
            <a:r>
              <a:rPr lang="en-US" altLang="ko-KR" sz="700" dirty="0">
                <a:latin typeface="Pretendard Light" panose="02000403000000020004" pitchFamily="50" charset="-127"/>
                <a:ea typeface="Pretendard Light" panose="02000403000000020004" pitchFamily="50" charset="-127"/>
                <a:cs typeface="Pretendard Light" panose="02000403000000020004" pitchFamily="50" charset="-127"/>
              </a:rPr>
              <a:t>1</a:t>
            </a:r>
            <a:r>
              <a:rPr lang="ko-KR" altLang="en-US" sz="700" dirty="0">
                <a:latin typeface="Pretendard Light" panose="02000403000000020004" pitchFamily="50" charset="-127"/>
                <a:ea typeface="Pretendard Light" panose="02000403000000020004" pitchFamily="50" charset="-127"/>
                <a:cs typeface="Pretendard Light" panose="02000403000000020004" pitchFamily="50" charset="-127"/>
              </a:rPr>
              <a:t>호는 </a:t>
            </a:r>
            <a:r>
              <a:rPr lang="en-US" altLang="ko-KR" sz="700" dirty="0">
                <a:latin typeface="Pretendard Light" panose="02000403000000020004" pitchFamily="50" charset="-127"/>
                <a:ea typeface="Pretendard Light" panose="02000403000000020004" pitchFamily="50" charset="-127"/>
                <a:cs typeface="Pretendard Light" panose="02000403000000020004" pitchFamily="50" charset="-127"/>
              </a:rPr>
              <a:t>10</a:t>
            </a:r>
            <a:r>
              <a:rPr lang="ko-KR" altLang="en-US" sz="700" dirty="0">
                <a:latin typeface="Pretendard Light" panose="02000403000000020004" pitchFamily="50" charset="-127"/>
                <a:ea typeface="Pretendard Light" panose="02000403000000020004" pitchFamily="50" charset="-127"/>
                <a:cs typeface="Pretendard Light" panose="02000403000000020004" pitchFamily="50" charset="-127"/>
              </a:rPr>
              <a:t>년이 넘는 기간 동안 궤도를 돌아 미국과 소련 사이에 </a:t>
            </a:r>
            <a:r>
              <a:rPr lang="en-US" altLang="ko-KR" sz="700" dirty="0">
                <a:latin typeface="Pretendard Light" panose="02000403000000020004" pitchFamily="50" charset="-127"/>
                <a:ea typeface="Pretendard Light" panose="02000403000000020004" pitchFamily="50" charset="-127"/>
                <a:cs typeface="Pretendard Light" panose="02000403000000020004" pitchFamily="50" charset="-127"/>
              </a:rPr>
              <a:t>‘</a:t>
            </a:r>
            <a:r>
              <a:rPr lang="ko-KR" altLang="en-US" sz="700" dirty="0">
                <a:latin typeface="Pretendard Light" panose="02000403000000020004" pitchFamily="50" charset="-127"/>
                <a:ea typeface="Pretendard Light" panose="02000403000000020004" pitchFamily="50" charset="-127"/>
                <a:cs typeface="Pretendard Light" panose="02000403000000020004" pitchFamily="50" charset="-127"/>
              </a:rPr>
              <a:t>로켓 냉전</a:t>
            </a:r>
            <a:r>
              <a:rPr lang="en-US" altLang="ko-KR" sz="700" dirty="0">
                <a:latin typeface="Pretendard Light" panose="02000403000000020004" pitchFamily="50" charset="-127"/>
                <a:ea typeface="Pretendard Light" panose="02000403000000020004" pitchFamily="50" charset="-127"/>
                <a:cs typeface="Pretendard Light" panose="02000403000000020004" pitchFamily="50" charset="-127"/>
              </a:rPr>
              <a:t>’</a:t>
            </a:r>
            <a:r>
              <a:rPr lang="ko-KR" altLang="en-US" sz="700" dirty="0">
                <a:latin typeface="Pretendard Light" panose="02000403000000020004" pitchFamily="50" charset="-127"/>
                <a:ea typeface="Pretendard Light" panose="02000403000000020004" pitchFamily="50" charset="-127"/>
                <a:cs typeface="Pretendard Light" panose="02000403000000020004" pitchFamily="50" charset="-127"/>
              </a:rPr>
              <a:t>을 시작하게 되죠</a:t>
            </a:r>
            <a:r>
              <a:rPr lang="en-US" altLang="ko-KR" sz="700" dirty="0">
                <a:latin typeface="Pretendard Light" panose="02000403000000020004" pitchFamily="50" charset="-127"/>
                <a:ea typeface="Pretendard Light" panose="02000403000000020004" pitchFamily="50" charset="-127"/>
                <a:cs typeface="Pretendard Light" panose="02000403000000020004" pitchFamily="50" charset="-127"/>
              </a:rPr>
              <a:t>. </a:t>
            </a:r>
            <a:r>
              <a:rPr lang="ko-KR" altLang="en-US" sz="700" dirty="0">
                <a:latin typeface="Pretendard Light" panose="02000403000000020004" pitchFamily="50" charset="-127"/>
                <a:ea typeface="Pretendard Light" panose="02000403000000020004" pitchFamily="50" charset="-127"/>
                <a:cs typeface="Pretendard Light" panose="02000403000000020004" pitchFamily="50" charset="-127"/>
              </a:rPr>
              <a:t>우리나라는 </a:t>
            </a:r>
            <a:r>
              <a:rPr lang="en-US" altLang="ko-KR" sz="700" dirty="0">
                <a:latin typeface="Pretendard Light" panose="02000403000000020004" pitchFamily="50" charset="-127"/>
                <a:ea typeface="Pretendard Light" panose="02000403000000020004" pitchFamily="50" charset="-127"/>
                <a:cs typeface="Pretendard Light" panose="02000403000000020004" pitchFamily="50" charset="-127"/>
              </a:rPr>
              <a:t>1992</a:t>
            </a:r>
            <a:r>
              <a:rPr lang="ko-KR" altLang="en-US" sz="700" dirty="0">
                <a:latin typeface="Pretendard Light" panose="02000403000000020004" pitchFamily="50" charset="-127"/>
                <a:ea typeface="Pretendard Light" panose="02000403000000020004" pitchFamily="50" charset="-127"/>
                <a:cs typeface="Pretendard Light" panose="02000403000000020004" pitchFamily="50" charset="-127"/>
              </a:rPr>
              <a:t>년에 </a:t>
            </a:r>
            <a:r>
              <a:rPr lang="ko-KR" altLang="en-US" sz="700" dirty="0" err="1">
                <a:latin typeface="Pretendard Light" panose="02000403000000020004" pitchFamily="50" charset="-127"/>
                <a:ea typeface="Pretendard Light" panose="02000403000000020004" pitchFamily="50" charset="-127"/>
                <a:cs typeface="Pretendard Light" panose="02000403000000020004" pitchFamily="50" charset="-127"/>
              </a:rPr>
              <a:t>우리별</a:t>
            </a:r>
            <a:r>
              <a:rPr lang="ko-KR" altLang="en-US" sz="700" dirty="0">
                <a:latin typeface="Pretendard Light" panose="02000403000000020004" pitchFamily="50" charset="-127"/>
                <a:ea typeface="Pretendard Light" panose="02000403000000020004" pitchFamily="50" charset="-127"/>
                <a:cs typeface="Pretendard Light" panose="02000403000000020004" pitchFamily="50" charset="-127"/>
              </a:rPr>
              <a:t> </a:t>
            </a:r>
            <a:r>
              <a:rPr lang="en-US" altLang="ko-KR" sz="700" dirty="0">
                <a:latin typeface="Pretendard Light" panose="02000403000000020004" pitchFamily="50" charset="-127"/>
                <a:ea typeface="Pretendard Light" panose="02000403000000020004" pitchFamily="50" charset="-127"/>
                <a:cs typeface="Pretendard Light" panose="02000403000000020004" pitchFamily="50" charset="-127"/>
              </a:rPr>
              <a:t>1</a:t>
            </a:r>
            <a:r>
              <a:rPr lang="ko-KR" altLang="en-US" sz="700" dirty="0">
                <a:latin typeface="Pretendard Light" panose="02000403000000020004" pitchFamily="50" charset="-127"/>
                <a:ea typeface="Pretendard Light" panose="02000403000000020004" pitchFamily="50" charset="-127"/>
                <a:cs typeface="Pretendard Light" panose="02000403000000020004" pitchFamily="50" charset="-127"/>
              </a:rPr>
              <a:t>호를 발사하여 인공위성의 역사에 발자취를 남기게 됩니다</a:t>
            </a:r>
            <a:r>
              <a:rPr lang="en-US" altLang="ko-KR" sz="700" dirty="0">
                <a:latin typeface="Pretendard Light" panose="02000403000000020004" pitchFamily="50" charset="-127"/>
                <a:ea typeface="Pretendard Light" panose="02000403000000020004" pitchFamily="50" charset="-127"/>
                <a:cs typeface="Pretendard Light" panose="02000403000000020004" pitchFamily="50" charset="-127"/>
              </a:rPr>
              <a:t>.</a:t>
            </a:r>
          </a:p>
          <a:p>
            <a:endParaRPr lang="en-US" altLang="ko-KR" sz="800" dirty="0">
              <a:latin typeface="Pretendard Light" panose="02000403000000020004" pitchFamily="50" charset="-127"/>
              <a:ea typeface="Pretendard Light" panose="02000403000000020004" pitchFamily="50" charset="-127"/>
              <a:cs typeface="Pretendard Light" panose="02000403000000020004" pitchFamily="50" charset="-127"/>
            </a:endParaRPr>
          </a:p>
          <a:p>
            <a:endParaRPr lang="en-US" altLang="ko-KR" sz="1000" dirty="0"/>
          </a:p>
          <a:p>
            <a:endParaRPr lang="ko-KR" altLang="en-US" sz="1000" dirty="0"/>
          </a:p>
        </p:txBody>
      </p:sp>
      <p:pic>
        <p:nvPicPr>
          <p:cNvPr id="2052" name="Picture 4" descr="中 반도체 무력진압', 만약 美 전략이 실패한다면?… '스푸트니크 충격'의 교훈">
            <a:extLst>
              <a:ext uri="{FF2B5EF4-FFF2-40B4-BE49-F238E27FC236}">
                <a16:creationId xmlns:a16="http://schemas.microsoft.com/office/drawing/2014/main" id="{E603DB73-AC45-F506-06D3-3B473734660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81271" y="3388496"/>
            <a:ext cx="4125830" cy="23321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86510F10-D48D-58A3-153C-F0CC0757A37D}"/>
              </a:ext>
            </a:extLst>
          </p:cNvPr>
          <p:cNvSpPr txBox="1"/>
          <p:nvPr/>
        </p:nvSpPr>
        <p:spPr>
          <a:xfrm>
            <a:off x="1474871" y="5990492"/>
            <a:ext cx="429288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>
                <a:latin typeface="Pretendard Medium" panose="02000603000000020004" pitchFamily="50" charset="-127"/>
                <a:ea typeface="Pretendard Medium" panose="02000603000000020004" pitchFamily="50" charset="-127"/>
                <a:cs typeface="Pretendard Medium" panose="02000603000000020004" pitchFamily="50" charset="-127"/>
              </a:rPr>
              <a:t>30s ~ 1m 35s  </a:t>
            </a:r>
            <a:endParaRPr lang="ko-KR" altLang="en-US" dirty="0">
              <a:latin typeface="Pretendard Medium" panose="02000603000000020004" pitchFamily="50" charset="-127"/>
              <a:ea typeface="Pretendard Medium" panose="02000603000000020004" pitchFamily="50" charset="-127"/>
              <a:cs typeface="Pretendard Medium" panose="02000603000000020004" pitchFamily="50" charset="-127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B45371D7-3842-14A6-9A19-2863A32FCD10}"/>
              </a:ext>
            </a:extLst>
          </p:cNvPr>
          <p:cNvSpPr txBox="1"/>
          <p:nvPr/>
        </p:nvSpPr>
        <p:spPr>
          <a:xfrm>
            <a:off x="7414846" y="1500005"/>
            <a:ext cx="409336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400" dirty="0">
                <a:latin typeface="Pretendard Medium" panose="02000603000000020004" pitchFamily="50" charset="-127"/>
                <a:ea typeface="Pretendard Medium" panose="02000603000000020004" pitchFamily="50" charset="-127"/>
                <a:cs typeface="Pretendard Medium" panose="02000603000000020004" pitchFamily="50" charset="-127"/>
              </a:rPr>
              <a:t>30s ~ 45s : </a:t>
            </a:r>
            <a:r>
              <a:rPr lang="ko-KR" altLang="en-US" sz="1400" dirty="0">
                <a:latin typeface="Pretendard Medium" panose="02000603000000020004" pitchFamily="50" charset="-127"/>
                <a:ea typeface="Pretendard Medium" panose="02000603000000020004" pitchFamily="50" charset="-127"/>
                <a:cs typeface="Pretendard Medium" panose="02000603000000020004" pitchFamily="50" charset="-127"/>
              </a:rPr>
              <a:t>인공위성 영상 </a:t>
            </a:r>
            <a:r>
              <a:rPr lang="en-US" altLang="ko-KR" sz="1400" dirty="0">
                <a:latin typeface="Pretendard Medium" panose="02000603000000020004" pitchFamily="50" charset="-127"/>
                <a:ea typeface="Pretendard Medium" panose="02000603000000020004" pitchFamily="50" charset="-127"/>
                <a:cs typeface="Pretendard Medium" panose="02000603000000020004" pitchFamily="50" charset="-127"/>
              </a:rPr>
              <a:t>2</a:t>
            </a:r>
            <a:r>
              <a:rPr lang="ko-KR" altLang="en-US" sz="1400" dirty="0">
                <a:latin typeface="Pretendard Medium" panose="02000603000000020004" pitchFamily="50" charset="-127"/>
                <a:ea typeface="Pretendard Medium" panose="02000603000000020004" pitchFamily="50" charset="-127"/>
                <a:cs typeface="Pretendard Medium" panose="02000603000000020004" pitchFamily="50" charset="-127"/>
              </a:rPr>
              <a:t>개</a:t>
            </a:r>
            <a:endParaRPr lang="en-US" altLang="ko-KR" sz="1400" dirty="0">
              <a:latin typeface="Pretendard Medium" panose="02000603000000020004" pitchFamily="50" charset="-127"/>
              <a:ea typeface="Pretendard Medium" panose="02000603000000020004" pitchFamily="50" charset="-127"/>
              <a:cs typeface="Pretendard Medium" panose="02000603000000020004" pitchFamily="50" charset="-127"/>
            </a:endParaRPr>
          </a:p>
          <a:p>
            <a:r>
              <a:rPr lang="en-US" altLang="ko-KR" sz="1400" dirty="0">
                <a:latin typeface="Pretendard Medium" panose="02000603000000020004" pitchFamily="50" charset="-127"/>
                <a:ea typeface="Pretendard Medium" panose="02000603000000020004" pitchFamily="50" charset="-127"/>
                <a:cs typeface="Pretendard Medium" panose="02000603000000020004" pitchFamily="50" charset="-127"/>
              </a:rPr>
              <a:t>45s ~ 1m 35s : </a:t>
            </a:r>
            <a:r>
              <a:rPr lang="ko-KR" altLang="en-US" sz="1400" dirty="0">
                <a:latin typeface="Pretendard Medium" panose="02000603000000020004" pitchFamily="50" charset="-127"/>
                <a:ea typeface="Pretendard Medium" panose="02000603000000020004" pitchFamily="50" charset="-127"/>
                <a:cs typeface="Pretendard Medium" panose="02000603000000020004" pitchFamily="50" charset="-127"/>
              </a:rPr>
              <a:t>스푸트니크 호 사진 </a:t>
            </a:r>
            <a:r>
              <a:rPr lang="en-US" altLang="ko-KR" sz="1400" dirty="0">
                <a:latin typeface="Pretendard Medium" panose="02000603000000020004" pitchFamily="50" charset="-127"/>
                <a:ea typeface="Pretendard Medium" panose="02000603000000020004" pitchFamily="50" charset="-127"/>
                <a:cs typeface="Pretendard Medium" panose="02000603000000020004" pitchFamily="50" charset="-127"/>
              </a:rPr>
              <a:t>2</a:t>
            </a:r>
            <a:r>
              <a:rPr lang="ko-KR" altLang="en-US" sz="1400" dirty="0">
                <a:latin typeface="Pretendard Medium" panose="02000603000000020004" pitchFamily="50" charset="-127"/>
                <a:ea typeface="Pretendard Medium" panose="02000603000000020004" pitchFamily="50" charset="-127"/>
                <a:cs typeface="Pretendard Medium" panose="02000603000000020004" pitchFamily="50" charset="-127"/>
              </a:rPr>
              <a:t>장</a:t>
            </a:r>
            <a:r>
              <a:rPr lang="en-US" altLang="ko-KR" sz="1400" dirty="0">
                <a:latin typeface="Pretendard Medium" panose="02000603000000020004" pitchFamily="50" charset="-127"/>
                <a:ea typeface="Pretendard Medium" panose="02000603000000020004" pitchFamily="50" charset="-127"/>
                <a:cs typeface="Pretendard Medium" panose="02000603000000020004" pitchFamily="50" charset="-127"/>
              </a:rPr>
              <a:t>, </a:t>
            </a:r>
            <a:r>
              <a:rPr lang="ko-KR" altLang="en-US" sz="1400" dirty="0" err="1">
                <a:latin typeface="Pretendard Medium" panose="02000603000000020004" pitchFamily="50" charset="-127"/>
                <a:ea typeface="Pretendard Medium" panose="02000603000000020004" pitchFamily="50" charset="-127"/>
                <a:cs typeface="Pretendard Medium" panose="02000603000000020004" pitchFamily="50" charset="-127"/>
              </a:rPr>
              <a:t>라이카</a:t>
            </a:r>
            <a:r>
              <a:rPr lang="ko-KR" altLang="en-US" sz="1400" dirty="0">
                <a:latin typeface="Pretendard Medium" panose="02000603000000020004" pitchFamily="50" charset="-127"/>
                <a:ea typeface="Pretendard Medium" panose="02000603000000020004" pitchFamily="50" charset="-127"/>
                <a:cs typeface="Pretendard Medium" panose="02000603000000020004" pitchFamily="50" charset="-127"/>
              </a:rPr>
              <a:t> 사진 </a:t>
            </a:r>
            <a:r>
              <a:rPr lang="en-US" altLang="ko-KR" sz="1400" dirty="0">
                <a:latin typeface="Pretendard Medium" panose="02000603000000020004" pitchFamily="50" charset="-127"/>
                <a:ea typeface="Pretendard Medium" panose="02000603000000020004" pitchFamily="50" charset="-127"/>
                <a:cs typeface="Pretendard Medium" panose="02000603000000020004" pitchFamily="50" charset="-127"/>
              </a:rPr>
              <a:t>1</a:t>
            </a:r>
            <a:r>
              <a:rPr lang="ko-KR" altLang="en-US" sz="1400" dirty="0">
                <a:latin typeface="Pretendard Medium" panose="02000603000000020004" pitchFamily="50" charset="-127"/>
                <a:ea typeface="Pretendard Medium" panose="02000603000000020004" pitchFamily="50" charset="-127"/>
                <a:cs typeface="Pretendard Medium" panose="02000603000000020004" pitchFamily="50" charset="-127"/>
              </a:rPr>
              <a:t>장</a:t>
            </a:r>
            <a:r>
              <a:rPr lang="en-US" altLang="ko-KR" sz="1400" dirty="0">
                <a:latin typeface="Pretendard Medium" panose="02000603000000020004" pitchFamily="50" charset="-127"/>
                <a:ea typeface="Pretendard Medium" panose="02000603000000020004" pitchFamily="50" charset="-127"/>
                <a:cs typeface="Pretendard Medium" panose="02000603000000020004" pitchFamily="50" charset="-127"/>
              </a:rPr>
              <a:t>, </a:t>
            </a:r>
            <a:r>
              <a:rPr lang="ko-KR" altLang="en-US" sz="1400" dirty="0">
                <a:latin typeface="Pretendard Medium" panose="02000603000000020004" pitchFamily="50" charset="-127"/>
                <a:ea typeface="Pretendard Medium" panose="02000603000000020004" pitchFamily="50" charset="-127"/>
                <a:cs typeface="Pretendard Medium" panose="02000603000000020004" pitchFamily="50" charset="-127"/>
              </a:rPr>
              <a:t>익스플로러 </a:t>
            </a:r>
            <a:r>
              <a:rPr lang="en-US" altLang="ko-KR" sz="1400" dirty="0">
                <a:latin typeface="Pretendard Medium" panose="02000603000000020004" pitchFamily="50" charset="-127"/>
                <a:ea typeface="Pretendard Medium" panose="02000603000000020004" pitchFamily="50" charset="-127"/>
                <a:cs typeface="Pretendard Medium" panose="02000603000000020004" pitchFamily="50" charset="-127"/>
              </a:rPr>
              <a:t>1</a:t>
            </a:r>
            <a:r>
              <a:rPr lang="ko-KR" altLang="en-US" sz="1400" dirty="0">
                <a:latin typeface="Pretendard Medium" panose="02000603000000020004" pitchFamily="50" charset="-127"/>
                <a:ea typeface="Pretendard Medium" panose="02000603000000020004" pitchFamily="50" charset="-127"/>
                <a:cs typeface="Pretendard Medium" panose="02000603000000020004" pitchFamily="50" charset="-127"/>
              </a:rPr>
              <a:t>호 사진 </a:t>
            </a:r>
            <a:r>
              <a:rPr lang="en-US" altLang="ko-KR" sz="1400" dirty="0">
                <a:latin typeface="Pretendard Medium" panose="02000603000000020004" pitchFamily="50" charset="-127"/>
                <a:ea typeface="Pretendard Medium" panose="02000603000000020004" pitchFamily="50" charset="-127"/>
                <a:cs typeface="Pretendard Medium" panose="02000603000000020004" pitchFamily="50" charset="-127"/>
              </a:rPr>
              <a:t>2</a:t>
            </a:r>
            <a:r>
              <a:rPr lang="ko-KR" altLang="en-US" sz="1400" dirty="0">
                <a:latin typeface="Pretendard Medium" panose="02000603000000020004" pitchFamily="50" charset="-127"/>
                <a:ea typeface="Pretendard Medium" panose="02000603000000020004" pitchFamily="50" charset="-127"/>
                <a:cs typeface="Pretendard Medium" panose="02000603000000020004" pitchFamily="50" charset="-127"/>
              </a:rPr>
              <a:t>장</a:t>
            </a:r>
            <a:r>
              <a:rPr lang="en-US" altLang="ko-KR" sz="1400" dirty="0">
                <a:latin typeface="Pretendard Medium" panose="02000603000000020004" pitchFamily="50" charset="-127"/>
                <a:ea typeface="Pretendard Medium" panose="02000603000000020004" pitchFamily="50" charset="-127"/>
                <a:cs typeface="Pretendard Medium" panose="02000603000000020004" pitchFamily="50" charset="-127"/>
              </a:rPr>
              <a:t>, </a:t>
            </a:r>
            <a:r>
              <a:rPr lang="ko-KR" altLang="en-US" sz="1400" dirty="0">
                <a:latin typeface="Pretendard Medium" panose="02000603000000020004" pitchFamily="50" charset="-127"/>
                <a:ea typeface="Pretendard Medium" panose="02000603000000020004" pitchFamily="50" charset="-127"/>
                <a:cs typeface="Pretendard Medium" panose="02000603000000020004" pitchFamily="50" charset="-127"/>
              </a:rPr>
              <a:t>우주정거장 사진 </a:t>
            </a:r>
            <a:r>
              <a:rPr lang="en-US" altLang="ko-KR" sz="1400" dirty="0">
                <a:latin typeface="Pretendard Medium" panose="02000603000000020004" pitchFamily="50" charset="-127"/>
                <a:ea typeface="Pretendard Medium" panose="02000603000000020004" pitchFamily="50" charset="-127"/>
                <a:cs typeface="Pretendard Medium" panose="02000603000000020004" pitchFamily="50" charset="-127"/>
              </a:rPr>
              <a:t>2</a:t>
            </a:r>
            <a:r>
              <a:rPr lang="ko-KR" altLang="en-US" sz="1400" dirty="0">
                <a:latin typeface="Pretendard Medium" panose="02000603000000020004" pitchFamily="50" charset="-127"/>
                <a:ea typeface="Pretendard Medium" panose="02000603000000020004" pitchFamily="50" charset="-127"/>
                <a:cs typeface="Pretendard Medium" panose="02000603000000020004" pitchFamily="50" charset="-127"/>
              </a:rPr>
              <a:t>장</a:t>
            </a:r>
            <a:r>
              <a:rPr lang="en-US" altLang="ko-KR" sz="1400" dirty="0">
                <a:latin typeface="Pretendard Medium" panose="02000603000000020004" pitchFamily="50" charset="-127"/>
                <a:ea typeface="Pretendard Medium" panose="02000603000000020004" pitchFamily="50" charset="-127"/>
                <a:cs typeface="Pretendard Medium" panose="02000603000000020004" pitchFamily="50" charset="-127"/>
              </a:rPr>
              <a:t>, </a:t>
            </a:r>
            <a:r>
              <a:rPr lang="ko-KR" altLang="en-US" sz="1400" dirty="0" err="1">
                <a:latin typeface="Pretendard Medium" panose="02000603000000020004" pitchFamily="50" charset="-127"/>
                <a:ea typeface="Pretendard Medium" panose="02000603000000020004" pitchFamily="50" charset="-127"/>
                <a:cs typeface="Pretendard Medium" panose="02000603000000020004" pitchFamily="50" charset="-127"/>
              </a:rPr>
              <a:t>우리별</a:t>
            </a:r>
            <a:r>
              <a:rPr lang="ko-KR" altLang="en-US" sz="1400" dirty="0">
                <a:latin typeface="Pretendard Medium" panose="02000603000000020004" pitchFamily="50" charset="-127"/>
                <a:ea typeface="Pretendard Medium" panose="02000603000000020004" pitchFamily="50" charset="-127"/>
                <a:cs typeface="Pretendard Medium" panose="02000603000000020004" pitchFamily="50" charset="-127"/>
              </a:rPr>
              <a:t> </a:t>
            </a:r>
            <a:r>
              <a:rPr lang="en-US" altLang="ko-KR" sz="1400" dirty="0">
                <a:latin typeface="Pretendard Medium" panose="02000603000000020004" pitchFamily="50" charset="-127"/>
                <a:ea typeface="Pretendard Medium" panose="02000603000000020004" pitchFamily="50" charset="-127"/>
                <a:cs typeface="Pretendard Medium" panose="02000603000000020004" pitchFamily="50" charset="-127"/>
              </a:rPr>
              <a:t>1</a:t>
            </a:r>
            <a:r>
              <a:rPr lang="ko-KR" altLang="en-US" sz="1400" dirty="0">
                <a:latin typeface="Pretendard Medium" panose="02000603000000020004" pitchFamily="50" charset="-127"/>
                <a:ea typeface="Pretendard Medium" panose="02000603000000020004" pitchFamily="50" charset="-127"/>
                <a:cs typeface="Pretendard Medium" panose="02000603000000020004" pitchFamily="50" charset="-127"/>
              </a:rPr>
              <a:t>호 사진 </a:t>
            </a:r>
            <a:r>
              <a:rPr lang="en-US" altLang="ko-KR" sz="1400" dirty="0">
                <a:latin typeface="Pretendard Medium" panose="02000603000000020004" pitchFamily="50" charset="-127"/>
                <a:ea typeface="Pretendard Medium" panose="02000603000000020004" pitchFamily="50" charset="-127"/>
                <a:cs typeface="Pretendard Medium" panose="02000603000000020004" pitchFamily="50" charset="-127"/>
              </a:rPr>
              <a:t>1</a:t>
            </a:r>
            <a:r>
              <a:rPr lang="ko-KR" altLang="en-US" sz="1400" dirty="0">
                <a:latin typeface="Pretendard Medium" panose="02000603000000020004" pitchFamily="50" charset="-127"/>
                <a:ea typeface="Pretendard Medium" panose="02000603000000020004" pitchFamily="50" charset="-127"/>
                <a:cs typeface="Pretendard Medium" panose="02000603000000020004" pitchFamily="50" charset="-127"/>
              </a:rPr>
              <a:t>장</a:t>
            </a:r>
            <a:endParaRPr lang="en-US" altLang="ko-KR" sz="1400" dirty="0">
              <a:latin typeface="Pretendard Medium" panose="02000603000000020004" pitchFamily="50" charset="-127"/>
              <a:ea typeface="Pretendard Medium" panose="02000603000000020004" pitchFamily="50" charset="-127"/>
              <a:cs typeface="Pretendard Medium" panose="02000603000000020004" pitchFamily="50" charset="-127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86AC12E0-3457-020F-6262-AAA689EF31CD}"/>
              </a:ext>
            </a:extLst>
          </p:cNvPr>
          <p:cNvSpPr txBox="1"/>
          <p:nvPr/>
        </p:nvSpPr>
        <p:spPr>
          <a:xfrm>
            <a:off x="7801708" y="4771292"/>
            <a:ext cx="3552092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800" dirty="0">
                <a:latin typeface="Pretendard Light" panose="02000403000000020004" pitchFamily="50" charset="-127"/>
                <a:ea typeface="Pretendard Light" panose="02000403000000020004" pitchFamily="50" charset="-127"/>
                <a:cs typeface="Pretendard Light" panose="02000403000000020004" pitchFamily="50" charset="-127"/>
              </a:rPr>
              <a:t>*</a:t>
            </a:r>
            <a:r>
              <a:rPr lang="ko-KR" altLang="en-US" sz="800" dirty="0">
                <a:latin typeface="Pretendard Light" panose="02000403000000020004" pitchFamily="50" charset="-127"/>
                <a:ea typeface="Pretendard Light" panose="02000403000000020004" pitchFamily="50" charset="-127"/>
                <a:cs typeface="Pretendard Light" panose="02000403000000020004" pitchFamily="50" charset="-127"/>
              </a:rPr>
              <a:t> </a:t>
            </a:r>
            <a:r>
              <a:rPr lang="ko-KR" altLang="en-US" sz="800" dirty="0" err="1">
                <a:latin typeface="Pretendard Light" panose="02000403000000020004" pitchFamily="50" charset="-127"/>
                <a:ea typeface="Pretendard Light" panose="02000403000000020004" pitchFamily="50" charset="-127"/>
                <a:cs typeface="Pretendard Light" panose="02000403000000020004" pitchFamily="50" charset="-127"/>
              </a:rPr>
              <a:t>나레이션은</a:t>
            </a:r>
            <a:r>
              <a:rPr lang="ko-KR" altLang="en-US" sz="800" dirty="0">
                <a:latin typeface="Pretendard Light" panose="02000403000000020004" pitchFamily="50" charset="-127"/>
                <a:ea typeface="Pretendard Light" panose="02000403000000020004" pitchFamily="50" charset="-127"/>
                <a:cs typeface="Pretendard Light" panose="02000403000000020004" pitchFamily="50" charset="-127"/>
              </a:rPr>
              <a:t> 본 </a:t>
            </a:r>
            <a:r>
              <a:rPr lang="en-US" altLang="ko-KR" sz="800" dirty="0">
                <a:latin typeface="Pretendard Light" panose="02000403000000020004" pitchFamily="50" charset="-127"/>
                <a:ea typeface="Pretendard Light" panose="02000403000000020004" pitchFamily="50" charset="-127"/>
                <a:cs typeface="Pretendard Light" panose="02000403000000020004" pitchFamily="50" charset="-127"/>
              </a:rPr>
              <a:t>PPT</a:t>
            </a:r>
            <a:r>
              <a:rPr lang="ko-KR" altLang="en-US" sz="800" dirty="0">
                <a:latin typeface="Pretendard Light" panose="02000403000000020004" pitchFamily="50" charset="-127"/>
                <a:ea typeface="Pretendard Light" panose="02000403000000020004" pitchFamily="50" charset="-127"/>
                <a:cs typeface="Pretendard Light" panose="02000403000000020004" pitchFamily="50" charset="-127"/>
              </a:rPr>
              <a:t>에서 대략적으로 작성하였음</a:t>
            </a:r>
            <a:r>
              <a:rPr lang="en-US" altLang="ko-KR" sz="800" dirty="0">
                <a:latin typeface="Pretendard Light" panose="02000403000000020004" pitchFamily="50" charset="-127"/>
                <a:ea typeface="Pretendard Light" panose="02000403000000020004" pitchFamily="50" charset="-127"/>
                <a:cs typeface="Pretendard Light" panose="02000403000000020004" pitchFamily="50" charset="-127"/>
              </a:rPr>
              <a:t>.</a:t>
            </a:r>
            <a:endParaRPr lang="ko-KR" altLang="en-US" sz="800" dirty="0">
              <a:latin typeface="Pretendard Light" panose="02000403000000020004" pitchFamily="50" charset="-127"/>
              <a:ea typeface="Pretendard Light" panose="02000403000000020004" pitchFamily="50" charset="-127"/>
              <a:cs typeface="Pretendard Light" panose="02000403000000020004" pitchFamily="50" charset="-127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D3C9751-055C-81B6-C995-32FC7B86D5C6}"/>
              </a:ext>
            </a:extLst>
          </p:cNvPr>
          <p:cNvSpPr txBox="1"/>
          <p:nvPr/>
        </p:nvSpPr>
        <p:spPr>
          <a:xfrm>
            <a:off x="10602259" y="77738"/>
            <a:ext cx="60960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ko-KR" b="1" dirty="0"/>
              <a:t>2</a:t>
            </a:r>
            <a:endParaRPr lang="ko-KR" altLang="en-US" b="1" dirty="0"/>
          </a:p>
        </p:txBody>
      </p:sp>
      <p:sp>
        <p:nvSpPr>
          <p:cNvPr id="7" name="내용 개체 틀 1">
            <a:extLst>
              <a:ext uri="{FF2B5EF4-FFF2-40B4-BE49-F238E27FC236}">
                <a16:creationId xmlns:a16="http://schemas.microsoft.com/office/drawing/2014/main" id="{E435ED39-561C-DFD4-5D0C-A07B490082F8}"/>
              </a:ext>
            </a:extLst>
          </p:cNvPr>
          <p:cNvSpPr txBox="1">
            <a:spLocks/>
          </p:cNvSpPr>
          <p:nvPr/>
        </p:nvSpPr>
        <p:spPr>
          <a:xfrm>
            <a:off x="838200" y="966786"/>
            <a:ext cx="6172200" cy="4873625"/>
          </a:xfrm>
          <a:prstGeom prst="rect">
            <a:avLst/>
          </a:prstGeom>
          <a:ln>
            <a:solidFill>
              <a:schemeClr val="tx1"/>
            </a:solidFill>
          </a:ln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US" altLang="ko-KR"/>
              <a:t>  </a:t>
            </a:r>
            <a:endParaRPr lang="en-US" altLang="ko-KR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A6FF7A34-EC8D-78AF-CAB6-8B691BA382E9}"/>
              </a:ext>
            </a:extLst>
          </p:cNvPr>
          <p:cNvSpPr txBox="1"/>
          <p:nvPr/>
        </p:nvSpPr>
        <p:spPr>
          <a:xfrm>
            <a:off x="7429499" y="5471079"/>
            <a:ext cx="335681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>
                <a:latin typeface="Pretendard Light" panose="02000403000000020004" pitchFamily="50" charset="-127"/>
                <a:ea typeface="Pretendard Light" panose="02000403000000020004" pitchFamily="50" charset="-127"/>
                <a:cs typeface="Pretendard Light" panose="02000403000000020004" pitchFamily="50" charset="-127"/>
              </a:rPr>
              <a:t>BGM : </a:t>
            </a:r>
            <a:r>
              <a:rPr lang="en-US" altLang="ko-KR" dirty="0">
                <a:latin typeface="Pretendard Light" panose="02000403000000020004" pitchFamily="50" charset="-127"/>
                <a:ea typeface="Pretendard Light" panose="02000403000000020004" pitchFamily="50" charset="-127"/>
                <a:cs typeface="Pretendard Light" panose="02000403000000020004" pitchFamily="50" charset="-127"/>
                <a:hlinkClick r:id="rId4"/>
              </a:rPr>
              <a:t>Snow dance</a:t>
            </a:r>
            <a:endParaRPr lang="ko-KR" altLang="en-US" dirty="0">
              <a:latin typeface="Pretendard Light" panose="02000403000000020004" pitchFamily="50" charset="-127"/>
              <a:ea typeface="Pretendard Light" panose="02000403000000020004" pitchFamily="50" charset="-127"/>
              <a:cs typeface="Pretendard Light" panose="02000403000000020004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66845722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>
            <a:extLst>
              <a:ext uri="{FF2B5EF4-FFF2-40B4-BE49-F238E27FC236}">
                <a16:creationId xmlns:a16="http://schemas.microsoft.com/office/drawing/2014/main" id="{47223645-C68F-855F-71D8-5C3E39542DF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altLang="ko-KR" dirty="0"/>
              <a:t>  </a:t>
            </a:r>
          </a:p>
        </p:txBody>
      </p:sp>
      <p:pic>
        <p:nvPicPr>
          <p:cNvPr id="1026" name="Picture 2" descr="home &gt; 연구개발 &gt; 우주발사체 &gt; 한국최초 우주발사체 나로호 ]">
            <a:extLst>
              <a:ext uri="{FF2B5EF4-FFF2-40B4-BE49-F238E27FC236}">
                <a16:creationId xmlns:a16="http://schemas.microsoft.com/office/drawing/2014/main" id="{28D8C4F3-BB4F-9184-5A57-09C7A522B44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9233" y="1017588"/>
            <a:ext cx="3800938" cy="23410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나로호 발사, 왜 러시아와 협력했나?">
            <a:extLst>
              <a:ext uri="{FF2B5EF4-FFF2-40B4-BE49-F238E27FC236}">
                <a16:creationId xmlns:a16="http://schemas.microsoft.com/office/drawing/2014/main" id="{92899362-EA4F-CB14-E2D7-5C5FA772FDC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9233" y="3508742"/>
            <a:ext cx="3800938" cy="22615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37A1F2B7-7B00-950C-FE0F-1A5C65F731A3}"/>
              </a:ext>
            </a:extLst>
          </p:cNvPr>
          <p:cNvSpPr txBox="1"/>
          <p:nvPr/>
        </p:nvSpPr>
        <p:spPr>
          <a:xfrm>
            <a:off x="7403123" y="1506416"/>
            <a:ext cx="410307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400" dirty="0">
                <a:latin typeface="Pretendard Medium" panose="02000603000000020004" pitchFamily="50" charset="-127"/>
                <a:ea typeface="Pretendard Medium" panose="02000603000000020004" pitchFamily="50" charset="-127"/>
                <a:cs typeface="Pretendard Medium" panose="02000603000000020004" pitchFamily="50" charset="-127"/>
              </a:rPr>
              <a:t>1m 35s ~ 2m 25s : </a:t>
            </a:r>
            <a:r>
              <a:rPr lang="ko-KR" altLang="en-US" sz="1400" dirty="0">
                <a:latin typeface="Pretendard Medium" panose="02000603000000020004" pitchFamily="50" charset="-127"/>
                <a:ea typeface="Pretendard Medium" panose="02000603000000020004" pitchFamily="50" charset="-127"/>
                <a:cs typeface="Pretendard Medium" panose="02000603000000020004" pitchFamily="50" charset="-127"/>
              </a:rPr>
              <a:t>나로호의 역사</a:t>
            </a:r>
            <a:endParaRPr lang="en-US" altLang="ko-KR" sz="1400" dirty="0">
              <a:latin typeface="Pretendard Medium" panose="02000603000000020004" pitchFamily="50" charset="-127"/>
              <a:ea typeface="Pretendard Medium" panose="02000603000000020004" pitchFamily="50" charset="-127"/>
              <a:cs typeface="Pretendard Medium" panose="02000603000000020004" pitchFamily="50" charset="-127"/>
            </a:endParaRPr>
          </a:p>
          <a:p>
            <a:r>
              <a:rPr lang="ko-KR" altLang="en-US" sz="1400" dirty="0">
                <a:latin typeface="Pretendard Medium" panose="02000603000000020004" pitchFamily="50" charset="-127"/>
                <a:ea typeface="Pretendard Medium" panose="02000603000000020004" pitchFamily="50" charset="-127"/>
                <a:cs typeface="Pretendard Medium" panose="02000603000000020004" pitchFamily="50" charset="-127"/>
              </a:rPr>
              <a:t>나로호 관련 사진 </a:t>
            </a:r>
            <a:r>
              <a:rPr lang="en-US" altLang="ko-KR" sz="1400" dirty="0">
                <a:latin typeface="Pretendard Medium" panose="02000603000000020004" pitchFamily="50" charset="-127"/>
                <a:ea typeface="Pretendard Medium" panose="02000603000000020004" pitchFamily="50" charset="-127"/>
                <a:cs typeface="Pretendard Medium" panose="02000603000000020004" pitchFamily="50" charset="-127"/>
              </a:rPr>
              <a:t>4</a:t>
            </a:r>
            <a:r>
              <a:rPr lang="ko-KR" altLang="en-US" sz="1400" dirty="0">
                <a:latin typeface="Pretendard Medium" panose="02000603000000020004" pitchFamily="50" charset="-127"/>
                <a:ea typeface="Pretendard Medium" panose="02000603000000020004" pitchFamily="50" charset="-127"/>
                <a:cs typeface="Pretendard Medium" panose="02000603000000020004" pitchFamily="50" charset="-127"/>
              </a:rPr>
              <a:t>장</a:t>
            </a:r>
            <a:r>
              <a:rPr lang="en-US" altLang="ko-KR" sz="1400" dirty="0">
                <a:latin typeface="Pretendard Medium" panose="02000603000000020004" pitchFamily="50" charset="-127"/>
                <a:ea typeface="Pretendard Medium" panose="02000603000000020004" pitchFamily="50" charset="-127"/>
                <a:cs typeface="Pretendard Medium" panose="02000603000000020004" pitchFamily="50" charset="-127"/>
              </a:rPr>
              <a:t>, </a:t>
            </a:r>
            <a:r>
              <a:rPr lang="ko-KR" altLang="en-US" sz="1400" dirty="0">
                <a:latin typeface="Pretendard Medium" panose="02000603000000020004" pitchFamily="50" charset="-127"/>
                <a:ea typeface="Pretendard Medium" panose="02000603000000020004" pitchFamily="50" charset="-127"/>
                <a:cs typeface="Pretendard Medium" panose="02000603000000020004" pitchFamily="50" charset="-127"/>
              </a:rPr>
              <a:t>인공위성 사진 </a:t>
            </a:r>
            <a:r>
              <a:rPr lang="en-US" altLang="ko-KR" sz="1400" dirty="0">
                <a:latin typeface="Pretendard Medium" panose="02000603000000020004" pitchFamily="50" charset="-127"/>
                <a:ea typeface="Pretendard Medium" panose="02000603000000020004" pitchFamily="50" charset="-127"/>
                <a:cs typeface="Pretendard Medium" panose="02000603000000020004" pitchFamily="50" charset="-127"/>
              </a:rPr>
              <a:t>1</a:t>
            </a:r>
            <a:r>
              <a:rPr lang="ko-KR" altLang="en-US" sz="1400" dirty="0">
                <a:latin typeface="Pretendard Medium" panose="02000603000000020004" pitchFamily="50" charset="-127"/>
                <a:ea typeface="Pretendard Medium" panose="02000603000000020004" pitchFamily="50" charset="-127"/>
                <a:cs typeface="Pretendard Medium" panose="02000603000000020004" pitchFamily="50" charset="-127"/>
              </a:rPr>
              <a:t>장</a:t>
            </a:r>
            <a:r>
              <a:rPr lang="en-US" altLang="ko-KR" sz="1400" dirty="0">
                <a:latin typeface="Pretendard Medium" panose="02000603000000020004" pitchFamily="50" charset="-127"/>
                <a:ea typeface="Pretendard Medium" panose="02000603000000020004" pitchFamily="50" charset="-127"/>
                <a:cs typeface="Pretendard Medium" panose="02000603000000020004" pitchFamily="50" charset="-127"/>
              </a:rPr>
              <a:t>, 3D </a:t>
            </a:r>
            <a:r>
              <a:rPr lang="ko-KR" altLang="en-US" sz="1400" dirty="0">
                <a:latin typeface="Pretendard Medium" panose="02000603000000020004" pitchFamily="50" charset="-127"/>
                <a:ea typeface="Pretendard Medium" panose="02000603000000020004" pitchFamily="50" charset="-127"/>
                <a:cs typeface="Pretendard Medium" panose="02000603000000020004" pitchFamily="50" charset="-127"/>
              </a:rPr>
              <a:t>모델 </a:t>
            </a:r>
            <a:r>
              <a:rPr lang="en-US" altLang="ko-KR" sz="1400" dirty="0">
                <a:latin typeface="Pretendard Medium" panose="02000603000000020004" pitchFamily="50" charset="-127"/>
                <a:ea typeface="Pretendard Medium" panose="02000603000000020004" pitchFamily="50" charset="-127"/>
                <a:cs typeface="Pretendard Medium" panose="02000603000000020004" pitchFamily="50" charset="-127"/>
              </a:rPr>
              <a:t>1</a:t>
            </a:r>
            <a:r>
              <a:rPr lang="ko-KR" altLang="en-US" sz="1400" dirty="0">
                <a:latin typeface="Pretendard Medium" panose="02000603000000020004" pitchFamily="50" charset="-127"/>
                <a:ea typeface="Pretendard Medium" panose="02000603000000020004" pitchFamily="50" charset="-127"/>
                <a:cs typeface="Pretendard Medium" panose="02000603000000020004" pitchFamily="50" charset="-127"/>
              </a:rPr>
              <a:t>개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6989212-7C0A-AA15-3227-06FD36DF62D9}"/>
              </a:ext>
            </a:extLst>
          </p:cNvPr>
          <p:cNvSpPr txBox="1"/>
          <p:nvPr/>
        </p:nvSpPr>
        <p:spPr>
          <a:xfrm>
            <a:off x="7450015" y="3311769"/>
            <a:ext cx="405618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800" dirty="0">
                <a:latin typeface="Pretendard Light" panose="02000403000000020004" pitchFamily="50" charset="-127"/>
                <a:ea typeface="Pretendard Light" panose="02000403000000020004" pitchFamily="50" charset="-127"/>
                <a:cs typeface="Pretendard Light" panose="02000403000000020004" pitchFamily="50" charset="-127"/>
              </a:rPr>
              <a:t>(1m 35s ~ 2m 25s)</a:t>
            </a:r>
          </a:p>
          <a:p>
            <a:r>
              <a:rPr lang="ko-KR" altLang="en-US" sz="800" dirty="0">
                <a:latin typeface="Pretendard Light" panose="02000403000000020004" pitchFamily="50" charset="-127"/>
                <a:ea typeface="Pretendard Light" panose="02000403000000020004" pitchFamily="50" charset="-127"/>
                <a:cs typeface="Pretendard Light" panose="02000403000000020004" pitchFamily="50" charset="-127"/>
              </a:rPr>
              <a:t>인공위성 하니 생각나는데</a:t>
            </a:r>
            <a:r>
              <a:rPr lang="en-US" altLang="ko-KR" sz="800" dirty="0">
                <a:latin typeface="Pretendard Light" panose="02000403000000020004" pitchFamily="50" charset="-127"/>
                <a:ea typeface="Pretendard Light" panose="02000403000000020004" pitchFamily="50" charset="-127"/>
                <a:cs typeface="Pretendard Light" panose="02000403000000020004" pitchFamily="50" charset="-127"/>
              </a:rPr>
              <a:t>, </a:t>
            </a:r>
            <a:r>
              <a:rPr lang="ko-KR" altLang="en-US" sz="800" dirty="0">
                <a:latin typeface="Pretendard Light" panose="02000403000000020004" pitchFamily="50" charset="-127"/>
                <a:ea typeface="Pretendard Light" panose="02000403000000020004" pitchFamily="50" charset="-127"/>
                <a:cs typeface="Pretendard Light" panose="02000403000000020004" pitchFamily="50" charset="-127"/>
              </a:rPr>
              <a:t>혹시 나로호도 인공위성이라는 사실</a:t>
            </a:r>
            <a:r>
              <a:rPr lang="en-US" altLang="ko-KR" sz="800" dirty="0">
                <a:latin typeface="Pretendard Light" panose="02000403000000020004" pitchFamily="50" charset="-127"/>
                <a:ea typeface="Pretendard Light" panose="02000403000000020004" pitchFamily="50" charset="-127"/>
                <a:cs typeface="Pretendard Light" panose="02000403000000020004" pitchFamily="50" charset="-127"/>
              </a:rPr>
              <a:t>, </a:t>
            </a:r>
            <a:r>
              <a:rPr lang="ko-KR" altLang="en-US" sz="800" dirty="0">
                <a:latin typeface="Pretendard Light" panose="02000403000000020004" pitchFamily="50" charset="-127"/>
                <a:ea typeface="Pretendard Light" panose="02000403000000020004" pitchFamily="50" charset="-127"/>
                <a:cs typeface="Pretendard Light" panose="02000403000000020004" pitchFamily="50" charset="-127"/>
              </a:rPr>
              <a:t>알고 계셨나요</a:t>
            </a:r>
            <a:r>
              <a:rPr lang="en-US" altLang="ko-KR" sz="800" dirty="0">
                <a:latin typeface="Pretendard Light" panose="02000403000000020004" pitchFamily="50" charset="-127"/>
                <a:ea typeface="Pretendard Light" panose="02000403000000020004" pitchFamily="50" charset="-127"/>
                <a:cs typeface="Pretendard Light" panose="02000403000000020004" pitchFamily="50" charset="-127"/>
              </a:rPr>
              <a:t>? </a:t>
            </a:r>
            <a:r>
              <a:rPr lang="ko-KR" altLang="en-US" sz="800" dirty="0">
                <a:latin typeface="Pretendard Light" panose="02000403000000020004" pitchFamily="50" charset="-127"/>
                <a:ea typeface="Pretendard Light" panose="02000403000000020004" pitchFamily="50" charset="-127"/>
                <a:cs typeface="Pretendard Light" panose="02000403000000020004" pitchFamily="50" charset="-127"/>
              </a:rPr>
              <a:t>나로호는 로켓이지만 인공위성을 </a:t>
            </a:r>
            <a:r>
              <a:rPr lang="ko-KR" altLang="en-US" sz="800" dirty="0" err="1">
                <a:latin typeface="Pretendard Light" panose="02000403000000020004" pitchFamily="50" charset="-127"/>
                <a:ea typeface="Pretendard Light" panose="02000403000000020004" pitchFamily="50" charset="-127"/>
                <a:cs typeface="Pretendard Light" panose="02000403000000020004" pitchFamily="50" charset="-127"/>
              </a:rPr>
              <a:t>달아놨는데요</a:t>
            </a:r>
            <a:r>
              <a:rPr lang="en-US" altLang="ko-KR" sz="800" dirty="0">
                <a:latin typeface="Pretendard Light" panose="02000403000000020004" pitchFamily="50" charset="-127"/>
                <a:ea typeface="Pretendard Light" panose="02000403000000020004" pitchFamily="50" charset="-127"/>
                <a:cs typeface="Pretendard Light" panose="02000403000000020004" pitchFamily="50" charset="-127"/>
              </a:rPr>
              <a:t>. </a:t>
            </a:r>
            <a:r>
              <a:rPr lang="ko-KR" altLang="en-US" sz="800" dirty="0">
                <a:latin typeface="Pretendard Light" panose="02000403000000020004" pitchFamily="50" charset="-127"/>
                <a:ea typeface="Pretendard Light" panose="02000403000000020004" pitchFamily="50" charset="-127"/>
                <a:cs typeface="Pretendard Light" panose="02000403000000020004" pitchFamily="50" charset="-127"/>
              </a:rPr>
              <a:t>그렇기에 나로호는 </a:t>
            </a:r>
            <a:r>
              <a:rPr lang="en-US" altLang="ko-KR" sz="800" dirty="0">
                <a:latin typeface="Pretendard Light" panose="02000403000000020004" pitchFamily="50" charset="-127"/>
                <a:ea typeface="Pretendard Light" panose="02000403000000020004" pitchFamily="50" charset="-127"/>
                <a:cs typeface="Pretendard Light" panose="02000403000000020004" pitchFamily="50" charset="-127"/>
              </a:rPr>
              <a:t>~~~</a:t>
            </a:r>
            <a:r>
              <a:rPr lang="ko-KR" altLang="en-US" sz="800" dirty="0">
                <a:latin typeface="Pretendard Light" panose="02000403000000020004" pitchFamily="50" charset="-127"/>
                <a:ea typeface="Pretendard Light" panose="02000403000000020004" pitchFamily="50" charset="-127"/>
                <a:cs typeface="Pretendard Light" panose="02000403000000020004" pitchFamily="50" charset="-127"/>
              </a:rPr>
              <a:t>한 일을 하고 있으며</a:t>
            </a:r>
            <a:r>
              <a:rPr lang="en-US" altLang="ko-KR" sz="800" dirty="0">
                <a:latin typeface="Pretendard Light" panose="02000403000000020004" pitchFamily="50" charset="-127"/>
                <a:ea typeface="Pretendard Light" panose="02000403000000020004" pitchFamily="50" charset="-127"/>
                <a:cs typeface="Pretendard Light" panose="02000403000000020004" pitchFamily="50" charset="-127"/>
              </a:rPr>
              <a:t>, ~~~</a:t>
            </a:r>
            <a:r>
              <a:rPr lang="ko-KR" altLang="en-US" sz="800" dirty="0">
                <a:latin typeface="Pretendard Light" panose="02000403000000020004" pitchFamily="50" charset="-127"/>
                <a:ea typeface="Pretendard Light" panose="02000403000000020004" pitchFamily="50" charset="-127"/>
                <a:cs typeface="Pretendard Light" panose="02000403000000020004" pitchFamily="50" charset="-127"/>
              </a:rPr>
              <a:t>한 이득을 가져다 줍니다</a:t>
            </a:r>
            <a:r>
              <a:rPr lang="en-US" altLang="ko-KR" sz="800" dirty="0">
                <a:latin typeface="Pretendard Light" panose="02000403000000020004" pitchFamily="50" charset="-127"/>
                <a:ea typeface="Pretendard Light" panose="02000403000000020004" pitchFamily="50" charset="-127"/>
                <a:cs typeface="Pretendard Light" panose="02000403000000020004" pitchFamily="50" charset="-127"/>
              </a:rPr>
              <a:t>. </a:t>
            </a:r>
            <a:r>
              <a:rPr lang="ko-KR" altLang="en-US" sz="800" dirty="0">
                <a:latin typeface="Pretendard Light" panose="02000403000000020004" pitchFamily="50" charset="-127"/>
                <a:ea typeface="Pretendard Light" panose="02000403000000020004" pitchFamily="50" charset="-127"/>
                <a:cs typeface="Pretendard Light" panose="02000403000000020004" pitchFamily="50" charset="-127"/>
              </a:rPr>
              <a:t>나로호가 어떻게 만들어졌는지 아시나요</a:t>
            </a:r>
            <a:r>
              <a:rPr lang="en-US" altLang="ko-KR" sz="800" dirty="0">
                <a:latin typeface="Pretendard Light" panose="02000403000000020004" pitchFamily="50" charset="-127"/>
                <a:ea typeface="Pretendard Light" panose="02000403000000020004" pitchFamily="50" charset="-127"/>
                <a:cs typeface="Pretendard Light" panose="02000403000000020004" pitchFamily="50" charset="-127"/>
              </a:rPr>
              <a:t>? </a:t>
            </a:r>
            <a:r>
              <a:rPr lang="ko-KR" altLang="en-US" sz="800" dirty="0">
                <a:latin typeface="Pretendard Light" panose="02000403000000020004" pitchFamily="50" charset="-127"/>
                <a:ea typeface="Pretendard Light" panose="02000403000000020004" pitchFamily="50" charset="-127"/>
                <a:cs typeface="Pretendard Light" panose="02000403000000020004" pitchFamily="50" charset="-127"/>
              </a:rPr>
              <a:t>나로호는 </a:t>
            </a:r>
            <a:r>
              <a:rPr lang="en-US" altLang="ko-KR" sz="800" dirty="0">
                <a:latin typeface="Pretendard Light" panose="02000403000000020004" pitchFamily="50" charset="-127"/>
                <a:ea typeface="Pretendard Light" panose="02000403000000020004" pitchFamily="50" charset="-127"/>
                <a:cs typeface="Pretendard Light" panose="02000403000000020004" pitchFamily="50" charset="-127"/>
              </a:rPr>
              <a:t>~~~</a:t>
            </a:r>
            <a:r>
              <a:rPr lang="ko-KR" altLang="en-US" sz="800" dirty="0">
                <a:latin typeface="Pretendard Light" panose="02000403000000020004" pitchFamily="50" charset="-127"/>
                <a:ea typeface="Pretendard Light" panose="02000403000000020004" pitchFamily="50" charset="-127"/>
                <a:cs typeface="Pretendard Light" panose="02000403000000020004" pitchFamily="50" charset="-127"/>
              </a:rPr>
              <a:t>한 역사를 가지고 있습니다</a:t>
            </a:r>
            <a:r>
              <a:rPr lang="en-US" altLang="ko-KR" sz="800" dirty="0">
                <a:latin typeface="Pretendard Light" panose="02000403000000020004" pitchFamily="50" charset="-127"/>
                <a:ea typeface="Pretendard Light" panose="02000403000000020004" pitchFamily="50" charset="-127"/>
                <a:cs typeface="Pretendard Light" panose="02000403000000020004" pitchFamily="50" charset="-127"/>
              </a:rPr>
              <a:t>.</a:t>
            </a:r>
            <a:endParaRPr lang="ko-KR" altLang="en-US" sz="800" dirty="0">
              <a:latin typeface="Pretendard Light" panose="02000403000000020004" pitchFamily="50" charset="-127"/>
              <a:ea typeface="Pretendard Light" panose="02000403000000020004" pitchFamily="50" charset="-127"/>
              <a:cs typeface="Pretendard Light" panose="02000403000000020004" pitchFamily="50" charset="-127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E6D4BCBB-0EF5-8604-1B95-B2FE43F32F05}"/>
              </a:ext>
            </a:extLst>
          </p:cNvPr>
          <p:cNvSpPr txBox="1"/>
          <p:nvPr/>
        </p:nvSpPr>
        <p:spPr>
          <a:xfrm>
            <a:off x="7801708" y="4771292"/>
            <a:ext cx="3552092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800" dirty="0">
                <a:latin typeface="Pretendard Light" panose="02000403000000020004" pitchFamily="50" charset="-127"/>
                <a:ea typeface="Pretendard Light" panose="02000403000000020004" pitchFamily="50" charset="-127"/>
                <a:cs typeface="Pretendard Light" panose="02000403000000020004" pitchFamily="50" charset="-127"/>
              </a:rPr>
              <a:t>*</a:t>
            </a:r>
            <a:r>
              <a:rPr lang="ko-KR" altLang="en-US" sz="800" dirty="0">
                <a:latin typeface="Pretendard Light" panose="02000403000000020004" pitchFamily="50" charset="-127"/>
                <a:ea typeface="Pretendard Light" panose="02000403000000020004" pitchFamily="50" charset="-127"/>
                <a:cs typeface="Pretendard Light" panose="02000403000000020004" pitchFamily="50" charset="-127"/>
              </a:rPr>
              <a:t> </a:t>
            </a:r>
            <a:r>
              <a:rPr lang="ko-KR" altLang="en-US" sz="800" dirty="0" err="1">
                <a:latin typeface="Pretendard Light" panose="02000403000000020004" pitchFamily="50" charset="-127"/>
                <a:ea typeface="Pretendard Light" panose="02000403000000020004" pitchFamily="50" charset="-127"/>
                <a:cs typeface="Pretendard Light" panose="02000403000000020004" pitchFamily="50" charset="-127"/>
              </a:rPr>
              <a:t>나레이션은</a:t>
            </a:r>
            <a:r>
              <a:rPr lang="ko-KR" altLang="en-US" sz="800" dirty="0">
                <a:latin typeface="Pretendard Light" panose="02000403000000020004" pitchFamily="50" charset="-127"/>
                <a:ea typeface="Pretendard Light" panose="02000403000000020004" pitchFamily="50" charset="-127"/>
                <a:cs typeface="Pretendard Light" panose="02000403000000020004" pitchFamily="50" charset="-127"/>
              </a:rPr>
              <a:t> 본 </a:t>
            </a:r>
            <a:r>
              <a:rPr lang="en-US" altLang="ko-KR" sz="800" dirty="0">
                <a:latin typeface="Pretendard Light" panose="02000403000000020004" pitchFamily="50" charset="-127"/>
                <a:ea typeface="Pretendard Light" panose="02000403000000020004" pitchFamily="50" charset="-127"/>
                <a:cs typeface="Pretendard Light" panose="02000403000000020004" pitchFamily="50" charset="-127"/>
              </a:rPr>
              <a:t>PPT</a:t>
            </a:r>
            <a:r>
              <a:rPr lang="ko-KR" altLang="en-US" sz="800" dirty="0">
                <a:latin typeface="Pretendard Light" panose="02000403000000020004" pitchFamily="50" charset="-127"/>
                <a:ea typeface="Pretendard Light" panose="02000403000000020004" pitchFamily="50" charset="-127"/>
                <a:cs typeface="Pretendard Light" panose="02000403000000020004" pitchFamily="50" charset="-127"/>
              </a:rPr>
              <a:t>에서 대략적으로 작성하였음</a:t>
            </a:r>
            <a:r>
              <a:rPr lang="en-US" altLang="ko-KR" sz="800" dirty="0">
                <a:latin typeface="Pretendard Light" panose="02000403000000020004" pitchFamily="50" charset="-127"/>
                <a:ea typeface="Pretendard Light" panose="02000403000000020004" pitchFamily="50" charset="-127"/>
                <a:cs typeface="Pretendard Light" panose="02000403000000020004" pitchFamily="50" charset="-127"/>
              </a:rPr>
              <a:t>.</a:t>
            </a:r>
            <a:endParaRPr lang="ko-KR" altLang="en-US" sz="800" dirty="0">
              <a:latin typeface="Pretendard Light" panose="02000403000000020004" pitchFamily="50" charset="-127"/>
              <a:ea typeface="Pretendard Light" panose="02000403000000020004" pitchFamily="50" charset="-127"/>
              <a:cs typeface="Pretendard Light" panose="02000403000000020004" pitchFamily="50" charset="-127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1B954B3F-1C07-9033-6768-9157CEFBE53E}"/>
              </a:ext>
            </a:extLst>
          </p:cNvPr>
          <p:cNvSpPr txBox="1"/>
          <p:nvPr/>
        </p:nvSpPr>
        <p:spPr>
          <a:xfrm>
            <a:off x="10602259" y="77738"/>
            <a:ext cx="60960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ko-KR" b="1" dirty="0"/>
              <a:t>3</a:t>
            </a:r>
            <a:endParaRPr lang="ko-KR" altLang="en-US" b="1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EC987FE3-CB84-28AA-50E6-B82B943FC2FD}"/>
              </a:ext>
            </a:extLst>
          </p:cNvPr>
          <p:cNvSpPr txBox="1"/>
          <p:nvPr/>
        </p:nvSpPr>
        <p:spPr>
          <a:xfrm>
            <a:off x="1474871" y="5990492"/>
            <a:ext cx="429288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>
                <a:latin typeface="Pretendard Medium" panose="02000603000000020004" pitchFamily="50" charset="-127"/>
                <a:ea typeface="Pretendard Medium" panose="02000603000000020004" pitchFamily="50" charset="-127"/>
                <a:cs typeface="Pretendard Medium" panose="02000603000000020004" pitchFamily="50" charset="-127"/>
              </a:rPr>
              <a:t>1m 35s ~ 2m 25s  </a:t>
            </a:r>
            <a:endParaRPr lang="ko-KR" altLang="en-US" dirty="0">
              <a:latin typeface="Pretendard Medium" panose="02000603000000020004" pitchFamily="50" charset="-127"/>
              <a:ea typeface="Pretendard Medium" panose="02000603000000020004" pitchFamily="50" charset="-127"/>
              <a:cs typeface="Pretendard Medium" panose="02000603000000020004" pitchFamily="50" charset="-127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4B4556B1-1987-8F64-8A7B-E8E8EFB5CC1E}"/>
              </a:ext>
            </a:extLst>
          </p:cNvPr>
          <p:cNvSpPr txBox="1"/>
          <p:nvPr/>
        </p:nvSpPr>
        <p:spPr>
          <a:xfrm>
            <a:off x="7429499" y="5471079"/>
            <a:ext cx="335681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>
                <a:latin typeface="Pretendard Light" panose="02000403000000020004" pitchFamily="50" charset="-127"/>
                <a:ea typeface="Pretendard Light" panose="02000403000000020004" pitchFamily="50" charset="-127"/>
                <a:cs typeface="Pretendard Light" panose="02000403000000020004" pitchFamily="50" charset="-127"/>
              </a:rPr>
              <a:t>BGM : </a:t>
            </a:r>
            <a:r>
              <a:rPr lang="en-US" altLang="ko-KR" dirty="0">
                <a:latin typeface="Pretendard Light" panose="02000403000000020004" pitchFamily="50" charset="-127"/>
                <a:ea typeface="Pretendard Light" panose="02000403000000020004" pitchFamily="50" charset="-127"/>
                <a:cs typeface="Pretendard Light" panose="02000403000000020004" pitchFamily="50" charset="-127"/>
                <a:hlinkClick r:id="rId4"/>
              </a:rPr>
              <a:t>One step closer</a:t>
            </a:r>
            <a:endParaRPr lang="ko-KR" altLang="en-US" dirty="0">
              <a:latin typeface="Pretendard Light" panose="02000403000000020004" pitchFamily="50" charset="-127"/>
              <a:ea typeface="Pretendard Light" panose="02000403000000020004" pitchFamily="50" charset="-127"/>
              <a:cs typeface="Pretendard Light" panose="02000403000000020004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21703658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>
            <a:extLst>
              <a:ext uri="{FF2B5EF4-FFF2-40B4-BE49-F238E27FC236}">
                <a16:creationId xmlns:a16="http://schemas.microsoft.com/office/drawing/2014/main" id="{61853FD9-99AB-1ED2-75A7-BEEBABAC95B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altLang="ko-KR" dirty="0"/>
              <a:t>  </a:t>
            </a:r>
            <a:endParaRPr lang="ko-KR" altLang="en-US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9CF8E07-AC51-E0D6-BC5C-FEFA9C257093}"/>
              </a:ext>
            </a:extLst>
          </p:cNvPr>
          <p:cNvSpPr txBox="1"/>
          <p:nvPr/>
        </p:nvSpPr>
        <p:spPr>
          <a:xfrm>
            <a:off x="7438292" y="3300276"/>
            <a:ext cx="4144108" cy="132343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ko-KR" sz="800" dirty="0">
                <a:latin typeface="Pretendard Light" panose="02000403000000020004" pitchFamily="50" charset="-127"/>
                <a:ea typeface="Pretendard Light" panose="02000403000000020004" pitchFamily="50" charset="-127"/>
                <a:cs typeface="Pretendard Light" panose="02000403000000020004" pitchFamily="50" charset="-127"/>
              </a:rPr>
              <a:t>(2m 25s ~ 2m 40s)</a:t>
            </a:r>
          </a:p>
          <a:p>
            <a:r>
              <a:rPr lang="ko-KR" altLang="en-US" sz="800" dirty="0" err="1">
                <a:latin typeface="Pretendard Light" panose="02000403000000020004" pitchFamily="50" charset="-127"/>
                <a:ea typeface="Pretendard Light" panose="02000403000000020004" pitchFamily="50" charset="-127"/>
                <a:cs typeface="Pretendard Light" panose="02000403000000020004" pitchFamily="50" charset="-127"/>
              </a:rPr>
              <a:t>나로호말고도</a:t>
            </a:r>
            <a:r>
              <a:rPr lang="ko-KR" altLang="en-US" sz="800" dirty="0">
                <a:latin typeface="Pretendard Light" panose="02000403000000020004" pitchFamily="50" charset="-127"/>
                <a:ea typeface="Pretendard Light" panose="02000403000000020004" pitchFamily="50" charset="-127"/>
                <a:cs typeface="Pretendard Light" panose="02000403000000020004" pitchFamily="50" charset="-127"/>
              </a:rPr>
              <a:t> 누리호라는 신형 로켓이 있는데</a:t>
            </a:r>
            <a:r>
              <a:rPr lang="en-US" altLang="ko-KR" sz="800" dirty="0">
                <a:latin typeface="Pretendard Light" panose="02000403000000020004" pitchFamily="50" charset="-127"/>
                <a:ea typeface="Pretendard Light" panose="02000403000000020004" pitchFamily="50" charset="-127"/>
                <a:cs typeface="Pretendard Light" panose="02000403000000020004" pitchFamily="50" charset="-127"/>
              </a:rPr>
              <a:t>,</a:t>
            </a:r>
            <a:r>
              <a:rPr lang="ko-KR" altLang="en-US" sz="800" dirty="0">
                <a:latin typeface="Pretendard Light" panose="02000403000000020004" pitchFamily="50" charset="-127"/>
                <a:ea typeface="Pretendard Light" panose="02000403000000020004" pitchFamily="50" charset="-127"/>
                <a:cs typeface="Pretendard Light" panose="02000403000000020004" pitchFamily="50" charset="-127"/>
              </a:rPr>
              <a:t> 누리호는 </a:t>
            </a:r>
            <a:r>
              <a:rPr lang="en-US" altLang="ko-KR" sz="800" dirty="0">
                <a:latin typeface="Pretendard Light" panose="02000403000000020004" pitchFamily="50" charset="-127"/>
                <a:ea typeface="Pretendard Light" panose="02000403000000020004" pitchFamily="50" charset="-127"/>
                <a:cs typeface="Pretendard Light" panose="02000403000000020004" pitchFamily="50" charset="-127"/>
              </a:rPr>
              <a:t>3</a:t>
            </a:r>
            <a:r>
              <a:rPr lang="ko-KR" altLang="en-US" sz="800" dirty="0">
                <a:latin typeface="Pretendard Light" panose="02000403000000020004" pitchFamily="50" charset="-127"/>
                <a:ea typeface="Pretendard Light" panose="02000403000000020004" pitchFamily="50" charset="-127"/>
                <a:cs typeface="Pretendard Light" panose="02000403000000020004" pitchFamily="50" charset="-127"/>
              </a:rPr>
              <a:t>단 액체로켓으로 이루어진 발사체이며</a:t>
            </a:r>
          </a:p>
          <a:p>
            <a:r>
              <a:rPr lang="ko-KR" altLang="en-US" sz="800" dirty="0">
                <a:latin typeface="Pretendard Light" panose="02000403000000020004" pitchFamily="50" charset="-127"/>
                <a:ea typeface="Pretendard Light" panose="02000403000000020004" pitchFamily="50" charset="-127"/>
                <a:cs typeface="Pretendard Light" panose="02000403000000020004" pitchFamily="50" charset="-127"/>
              </a:rPr>
              <a:t>러시아와 협력해 만든 나로호와는 다르게 대한민국 독자기술로 만든 누리호는 사실상 </a:t>
            </a:r>
            <a:endParaRPr lang="en-US" altLang="ko-KR" sz="800" dirty="0">
              <a:latin typeface="Pretendard Light" panose="02000403000000020004" pitchFamily="50" charset="-127"/>
              <a:ea typeface="Pretendard Light" panose="02000403000000020004" pitchFamily="50" charset="-127"/>
              <a:cs typeface="Pretendard Light" panose="02000403000000020004" pitchFamily="50" charset="-127"/>
            </a:endParaRPr>
          </a:p>
          <a:p>
            <a:r>
              <a:rPr lang="ko-KR" altLang="en-US" sz="800" dirty="0">
                <a:latin typeface="Pretendard Light" panose="02000403000000020004" pitchFamily="50" charset="-127"/>
                <a:ea typeface="Pretendard Light" panose="02000403000000020004" pitchFamily="50" charset="-127"/>
                <a:cs typeface="Pretendard Light" panose="02000403000000020004" pitchFamily="50" charset="-127"/>
              </a:rPr>
              <a:t>첫 국산 </a:t>
            </a:r>
            <a:r>
              <a:rPr lang="ko-KR" altLang="en-US" sz="800" dirty="0" err="1">
                <a:latin typeface="Pretendard Light" panose="02000403000000020004" pitchFamily="50" charset="-127"/>
                <a:ea typeface="Pretendard Light" panose="02000403000000020004" pitchFamily="50" charset="-127"/>
                <a:cs typeface="Pretendard Light" panose="02000403000000020004" pitchFamily="50" charset="-127"/>
              </a:rPr>
              <a:t>우주로켓이라고도</a:t>
            </a:r>
            <a:r>
              <a:rPr lang="ko-KR" altLang="en-US" sz="800" dirty="0">
                <a:latin typeface="Pretendard Light" panose="02000403000000020004" pitchFamily="50" charset="-127"/>
                <a:ea typeface="Pretendard Light" panose="02000403000000020004" pitchFamily="50" charset="-127"/>
                <a:cs typeface="Pretendard Light" panose="02000403000000020004" pitchFamily="50" charset="-127"/>
              </a:rPr>
              <a:t> 볼 수 있습니다</a:t>
            </a:r>
            <a:r>
              <a:rPr lang="en-US" altLang="ko-KR" sz="800" dirty="0">
                <a:latin typeface="Pretendard Light" panose="02000403000000020004" pitchFamily="50" charset="-127"/>
                <a:ea typeface="Pretendard Light" panose="02000403000000020004" pitchFamily="50" charset="-127"/>
                <a:cs typeface="Pretendard Light" panose="02000403000000020004" pitchFamily="50" charset="-127"/>
              </a:rPr>
              <a:t>.</a:t>
            </a:r>
          </a:p>
          <a:p>
            <a:r>
              <a:rPr lang="en-US" altLang="ko-KR" sz="800" dirty="0">
                <a:latin typeface="Pretendard Light" panose="02000403000000020004" pitchFamily="50" charset="-127"/>
                <a:ea typeface="Pretendard Light" panose="02000403000000020004" pitchFamily="50" charset="-127"/>
                <a:cs typeface="Pretendard Light" panose="02000403000000020004" pitchFamily="50" charset="-127"/>
              </a:rPr>
              <a:t>(2m 40s ~ 3m )</a:t>
            </a:r>
          </a:p>
          <a:p>
            <a:r>
              <a:rPr lang="ko-KR" altLang="en-US" sz="800" dirty="0">
                <a:latin typeface="Pretendard Light" panose="02000403000000020004" pitchFamily="50" charset="-127"/>
                <a:ea typeface="Pretendard Light" panose="02000403000000020004" pitchFamily="50" charset="-127"/>
                <a:cs typeface="Pretendard Light" panose="02000403000000020004" pitchFamily="50" charset="-127"/>
              </a:rPr>
              <a:t>나로호와 누리호처럼 우리가 이렇게 한국형 발사체 개발을 추진한 것은 처음부터 해외 발사체보다 </a:t>
            </a:r>
            <a:endParaRPr lang="en-US" altLang="ko-KR" sz="800" dirty="0">
              <a:latin typeface="Pretendard Light" panose="02000403000000020004" pitchFamily="50" charset="-127"/>
              <a:ea typeface="Pretendard Light" panose="02000403000000020004" pitchFamily="50" charset="-127"/>
              <a:cs typeface="Pretendard Light" panose="02000403000000020004" pitchFamily="50" charset="-127"/>
            </a:endParaRPr>
          </a:p>
          <a:p>
            <a:r>
              <a:rPr lang="ko-KR" altLang="en-US" sz="800" dirty="0">
                <a:latin typeface="Pretendard Light" panose="02000403000000020004" pitchFamily="50" charset="-127"/>
                <a:ea typeface="Pretendard Light" panose="02000403000000020004" pitchFamily="50" charset="-127"/>
                <a:cs typeface="Pretendard Light" panose="02000403000000020004" pitchFamily="50" charset="-127"/>
              </a:rPr>
              <a:t>가성비가 좋기를 기대한 게 아니라 외국 발사체 의존도를 줄이기 위해 만든 것이라고 합니다</a:t>
            </a:r>
            <a:r>
              <a:rPr lang="en-US" altLang="ko-KR" sz="800" dirty="0">
                <a:latin typeface="Pretendard Light" panose="02000403000000020004" pitchFamily="50" charset="-127"/>
                <a:ea typeface="Pretendard Light" panose="02000403000000020004" pitchFamily="50" charset="-127"/>
                <a:cs typeface="Pretendard Light" panose="02000403000000020004" pitchFamily="50" charset="-127"/>
              </a:rPr>
              <a:t>.</a:t>
            </a:r>
          </a:p>
          <a:p>
            <a:r>
              <a:rPr lang="en-US" altLang="ko-KR" sz="800" dirty="0">
                <a:latin typeface="Pretendard Light" panose="02000403000000020004" pitchFamily="50" charset="-127"/>
                <a:ea typeface="Pretendard Light" panose="02000403000000020004" pitchFamily="50" charset="-127"/>
                <a:cs typeface="Pretendard Light" panose="02000403000000020004" pitchFamily="50" charset="-127"/>
              </a:rPr>
              <a:t>(3m ~ 3m 15s)</a:t>
            </a:r>
          </a:p>
          <a:p>
            <a:r>
              <a:rPr lang="ko-KR" altLang="en-US" sz="800" dirty="0">
                <a:latin typeface="Pretendard Light" panose="02000403000000020004" pitchFamily="50" charset="-127"/>
                <a:ea typeface="Pretendard Light" panose="02000403000000020004" pitchFamily="50" charset="-127"/>
                <a:cs typeface="Pretendard Light" panose="02000403000000020004" pitchFamily="50" charset="-127"/>
              </a:rPr>
              <a:t>사실 이 누리호에는 신기한 사실이 하나 있습니다</a:t>
            </a:r>
            <a:r>
              <a:rPr lang="en-US" altLang="ko-KR" sz="800" dirty="0">
                <a:latin typeface="Pretendard Light" panose="02000403000000020004" pitchFamily="50" charset="-127"/>
                <a:ea typeface="Pretendard Light" panose="02000403000000020004" pitchFamily="50" charset="-127"/>
                <a:cs typeface="Pretendard Light" panose="02000403000000020004" pitchFamily="50" charset="-127"/>
              </a:rPr>
              <a:t>.</a:t>
            </a:r>
            <a:r>
              <a:rPr lang="ko-KR" altLang="en-US" sz="800" dirty="0">
                <a:latin typeface="Pretendard Light" panose="02000403000000020004" pitchFamily="50" charset="-127"/>
                <a:ea typeface="Pretendard Light" panose="02000403000000020004" pitchFamily="50" charset="-127"/>
                <a:cs typeface="Pretendard Light" panose="02000403000000020004" pitchFamily="50" charset="-127"/>
              </a:rPr>
              <a:t> 러시아에서 엔진 모형을 샀는데 그 안에 진짜 엔진이 들어있었다고 하는데요</a:t>
            </a:r>
            <a:r>
              <a:rPr lang="en-US" altLang="ko-KR" sz="800" dirty="0">
                <a:latin typeface="Pretendard Light" panose="02000403000000020004" pitchFamily="50" charset="-127"/>
                <a:ea typeface="Pretendard Light" panose="02000403000000020004" pitchFamily="50" charset="-127"/>
                <a:cs typeface="Pretendard Light" panose="02000403000000020004" pitchFamily="50" charset="-127"/>
              </a:rPr>
              <a:t>. </a:t>
            </a:r>
            <a:r>
              <a:rPr lang="ko-KR" altLang="en-US" sz="800" dirty="0">
                <a:latin typeface="Pretendard Light" panose="02000403000000020004" pitchFamily="50" charset="-127"/>
                <a:ea typeface="Pretendard Light" panose="02000403000000020004" pitchFamily="50" charset="-127"/>
                <a:cs typeface="Pretendard Light" panose="02000403000000020004" pitchFamily="50" charset="-127"/>
              </a:rPr>
              <a:t>그리하여 누리호는 결국 성공적인 발사를 할 수 있었습니다</a:t>
            </a:r>
            <a:r>
              <a:rPr lang="en-US" altLang="ko-KR" sz="800" dirty="0">
                <a:latin typeface="Pretendard Light" panose="02000403000000020004" pitchFamily="50" charset="-127"/>
                <a:ea typeface="Pretendard Light" panose="02000403000000020004" pitchFamily="50" charset="-127"/>
                <a:cs typeface="Pretendard Light" panose="02000403000000020004" pitchFamily="50" charset="-127"/>
              </a:rPr>
              <a:t>.</a:t>
            </a:r>
            <a:endParaRPr lang="ko-KR" altLang="en-US" sz="800" dirty="0">
              <a:latin typeface="Pretendard Light" panose="02000403000000020004" pitchFamily="50" charset="-127"/>
              <a:ea typeface="Pretendard Light" panose="02000403000000020004" pitchFamily="50" charset="-127"/>
              <a:cs typeface="Pretendard Light" panose="02000403000000020004" pitchFamily="50" charset="-127"/>
            </a:endParaRPr>
          </a:p>
        </p:txBody>
      </p:sp>
      <p:pic>
        <p:nvPicPr>
          <p:cNvPr id="4098" name="Picture 2" descr="누리호 최종 목표는 '달'...차세대 발사체 개발 추진 &lt; IT/과학 &lt; 기사본문 - 주간조선">
            <a:extLst>
              <a:ext uri="{FF2B5EF4-FFF2-40B4-BE49-F238E27FC236}">
                <a16:creationId xmlns:a16="http://schemas.microsoft.com/office/drawing/2014/main" id="{BE77C407-D8A2-F49E-EB89-DBD1083A81A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75953" y="1089473"/>
            <a:ext cx="3920047" cy="22997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2" name="Picture 6" descr="첫 한국형 우주발사체 '누리호' 시험발사체 공개…&quot;내달 25일 발사&quot;">
            <a:extLst>
              <a:ext uri="{FF2B5EF4-FFF2-40B4-BE49-F238E27FC236}">
                <a16:creationId xmlns:a16="http://schemas.microsoft.com/office/drawing/2014/main" id="{89AAC09D-EFCC-BB35-95FB-11EAAA663E0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75953" y="3429000"/>
            <a:ext cx="3913954" cy="22997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2CBA968F-087D-88E2-83EB-D642128E913D}"/>
              </a:ext>
            </a:extLst>
          </p:cNvPr>
          <p:cNvSpPr txBox="1"/>
          <p:nvPr/>
        </p:nvSpPr>
        <p:spPr>
          <a:xfrm>
            <a:off x="7438292" y="1495621"/>
            <a:ext cx="4079631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400" dirty="0">
                <a:latin typeface="Pretendard Medium" panose="02000603000000020004" pitchFamily="50" charset="-127"/>
                <a:ea typeface="Pretendard Medium" panose="02000603000000020004" pitchFamily="50" charset="-127"/>
                <a:cs typeface="Pretendard Medium" panose="02000603000000020004" pitchFamily="50" charset="-127"/>
              </a:rPr>
              <a:t>2m</a:t>
            </a:r>
            <a:r>
              <a:rPr lang="ko-KR" altLang="en-US" sz="1400" dirty="0">
                <a:latin typeface="Pretendard Medium" panose="02000603000000020004" pitchFamily="50" charset="-127"/>
                <a:ea typeface="Pretendard Medium" panose="02000603000000020004" pitchFamily="50" charset="-127"/>
                <a:cs typeface="Pretendard Medium" panose="02000603000000020004" pitchFamily="50" charset="-127"/>
              </a:rPr>
              <a:t> </a:t>
            </a:r>
            <a:r>
              <a:rPr lang="en-US" altLang="ko-KR" sz="1400" dirty="0">
                <a:latin typeface="Pretendard Medium" panose="02000603000000020004" pitchFamily="50" charset="-127"/>
                <a:ea typeface="Pretendard Medium" panose="02000603000000020004" pitchFamily="50" charset="-127"/>
                <a:cs typeface="Pretendard Medium" panose="02000603000000020004" pitchFamily="50" charset="-127"/>
              </a:rPr>
              <a:t>25s</a:t>
            </a:r>
            <a:r>
              <a:rPr lang="ko-KR" altLang="en-US" sz="1400" dirty="0">
                <a:latin typeface="Pretendard Medium" panose="02000603000000020004" pitchFamily="50" charset="-127"/>
                <a:ea typeface="Pretendard Medium" panose="02000603000000020004" pitchFamily="50" charset="-127"/>
                <a:cs typeface="Pretendard Medium" panose="02000603000000020004" pitchFamily="50" charset="-127"/>
              </a:rPr>
              <a:t> </a:t>
            </a:r>
            <a:r>
              <a:rPr lang="en-US" altLang="ko-KR" sz="1400" dirty="0">
                <a:latin typeface="Pretendard Medium" panose="02000603000000020004" pitchFamily="50" charset="-127"/>
                <a:ea typeface="Pretendard Medium" panose="02000603000000020004" pitchFamily="50" charset="-127"/>
                <a:cs typeface="Pretendard Medium" panose="02000603000000020004" pitchFamily="50" charset="-127"/>
              </a:rPr>
              <a:t>~ 2m 40s : </a:t>
            </a:r>
            <a:r>
              <a:rPr lang="ko-KR" altLang="en-US" sz="1400" dirty="0" err="1">
                <a:latin typeface="Pretendard Medium" panose="02000603000000020004" pitchFamily="50" charset="-127"/>
                <a:ea typeface="Pretendard Medium" panose="02000603000000020004" pitchFamily="50" charset="-127"/>
                <a:cs typeface="Pretendard Medium" panose="02000603000000020004" pitchFamily="50" charset="-127"/>
              </a:rPr>
              <a:t>누리호</a:t>
            </a:r>
            <a:r>
              <a:rPr lang="ko-KR" altLang="en-US" sz="1400" dirty="0">
                <a:latin typeface="Pretendard Medium" panose="02000603000000020004" pitchFamily="50" charset="-127"/>
                <a:ea typeface="Pretendard Medium" panose="02000603000000020004" pitchFamily="50" charset="-127"/>
                <a:cs typeface="Pretendard Medium" panose="02000603000000020004" pitchFamily="50" charset="-127"/>
              </a:rPr>
              <a:t> 구조</a:t>
            </a:r>
            <a:r>
              <a:rPr lang="en-US" altLang="ko-KR" sz="1400" dirty="0">
                <a:latin typeface="Pretendard Medium" panose="02000603000000020004" pitchFamily="50" charset="-127"/>
                <a:ea typeface="Pretendard Medium" panose="02000603000000020004" pitchFamily="50" charset="-127"/>
                <a:cs typeface="Pretendard Medium" panose="02000603000000020004" pitchFamily="50" charset="-127"/>
              </a:rPr>
              <a:t>, </a:t>
            </a:r>
            <a:r>
              <a:rPr lang="ko-KR" altLang="en-US" sz="1400" dirty="0">
                <a:latin typeface="Pretendard Medium" panose="02000603000000020004" pitchFamily="50" charset="-127"/>
                <a:ea typeface="Pretendard Medium" panose="02000603000000020004" pitchFamily="50" charset="-127"/>
                <a:cs typeface="Pretendard Medium" panose="02000603000000020004" pitchFamily="50" charset="-127"/>
              </a:rPr>
              <a:t>부품 사진 </a:t>
            </a:r>
            <a:r>
              <a:rPr lang="en-US" altLang="ko-KR" sz="1400" dirty="0">
                <a:latin typeface="Pretendard Medium" panose="02000603000000020004" pitchFamily="50" charset="-127"/>
                <a:ea typeface="Pretendard Medium" panose="02000603000000020004" pitchFamily="50" charset="-127"/>
                <a:cs typeface="Pretendard Medium" panose="02000603000000020004" pitchFamily="50" charset="-127"/>
              </a:rPr>
              <a:t>2</a:t>
            </a:r>
            <a:r>
              <a:rPr lang="ko-KR" altLang="en-US" sz="1400" dirty="0">
                <a:latin typeface="Pretendard Medium" panose="02000603000000020004" pitchFamily="50" charset="-127"/>
                <a:ea typeface="Pretendard Medium" panose="02000603000000020004" pitchFamily="50" charset="-127"/>
                <a:cs typeface="Pretendard Medium" panose="02000603000000020004" pitchFamily="50" charset="-127"/>
              </a:rPr>
              <a:t>장</a:t>
            </a:r>
            <a:endParaRPr lang="en-US" altLang="ko-KR" sz="1400" dirty="0">
              <a:latin typeface="Pretendard Medium" panose="02000603000000020004" pitchFamily="50" charset="-127"/>
              <a:ea typeface="Pretendard Medium" panose="02000603000000020004" pitchFamily="50" charset="-127"/>
              <a:cs typeface="Pretendard Medium" panose="02000603000000020004" pitchFamily="50" charset="-127"/>
            </a:endParaRPr>
          </a:p>
          <a:p>
            <a:r>
              <a:rPr lang="en-US" altLang="ko-KR" sz="1400" dirty="0">
                <a:latin typeface="Pretendard Medium" panose="02000603000000020004" pitchFamily="50" charset="-127"/>
                <a:ea typeface="Pretendard Medium" panose="02000603000000020004" pitchFamily="50" charset="-127"/>
                <a:cs typeface="Pretendard Medium" panose="02000603000000020004" pitchFamily="50" charset="-127"/>
              </a:rPr>
              <a:t>2m 40s ~ 3m </a:t>
            </a:r>
            <a:r>
              <a:rPr lang="ko-KR" altLang="en-US" sz="1400" dirty="0" err="1">
                <a:latin typeface="Pretendard Medium" panose="02000603000000020004" pitchFamily="50" charset="-127"/>
                <a:ea typeface="Pretendard Medium" panose="02000603000000020004" pitchFamily="50" charset="-127"/>
                <a:cs typeface="Pretendard Medium" panose="02000603000000020004" pitchFamily="50" charset="-127"/>
              </a:rPr>
              <a:t>볼빵이의</a:t>
            </a:r>
            <a:r>
              <a:rPr lang="ko-KR" altLang="en-US" sz="1400" dirty="0">
                <a:latin typeface="Pretendard Medium" panose="02000603000000020004" pitchFamily="50" charset="-127"/>
                <a:ea typeface="Pretendard Medium" panose="02000603000000020004" pitchFamily="50" charset="-127"/>
                <a:cs typeface="Pretendard Medium" panose="02000603000000020004" pitchFamily="50" charset="-127"/>
              </a:rPr>
              <a:t> 소개</a:t>
            </a:r>
            <a:endParaRPr lang="en-US" altLang="ko-KR" sz="1400" dirty="0">
              <a:latin typeface="Pretendard Medium" panose="02000603000000020004" pitchFamily="50" charset="-127"/>
              <a:ea typeface="Pretendard Medium" panose="02000603000000020004" pitchFamily="50" charset="-127"/>
              <a:cs typeface="Pretendard Medium" panose="02000603000000020004" pitchFamily="50" charset="-127"/>
            </a:endParaRPr>
          </a:p>
          <a:p>
            <a:r>
              <a:rPr lang="en-US" altLang="ko-KR" sz="1400" dirty="0">
                <a:latin typeface="Pretendard Medium" panose="02000603000000020004" pitchFamily="50" charset="-127"/>
                <a:ea typeface="Pretendard Medium" panose="02000603000000020004" pitchFamily="50" charset="-127"/>
                <a:cs typeface="Pretendard Medium" panose="02000603000000020004" pitchFamily="50" charset="-127"/>
              </a:rPr>
              <a:t>3m ~ 3m 15s </a:t>
            </a:r>
            <a:r>
              <a:rPr lang="ko-KR" altLang="en-US" sz="1400" dirty="0" err="1">
                <a:latin typeface="Pretendard Medium" panose="02000603000000020004" pitchFamily="50" charset="-127"/>
                <a:ea typeface="Pretendard Medium" panose="02000603000000020004" pitchFamily="50" charset="-127"/>
                <a:cs typeface="Pretendard Medium" panose="02000603000000020004" pitchFamily="50" charset="-127"/>
              </a:rPr>
              <a:t>누리호</a:t>
            </a:r>
            <a:r>
              <a:rPr lang="ko-KR" altLang="en-US" sz="1400" dirty="0">
                <a:latin typeface="Pretendard Medium" panose="02000603000000020004" pitchFamily="50" charset="-127"/>
                <a:ea typeface="Pretendard Medium" panose="02000603000000020004" pitchFamily="50" charset="-127"/>
                <a:cs typeface="Pretendard Medium" panose="02000603000000020004" pitchFamily="50" charset="-127"/>
              </a:rPr>
              <a:t> 엔진 사진 </a:t>
            </a:r>
            <a:r>
              <a:rPr lang="en-US" altLang="ko-KR" sz="1400" dirty="0">
                <a:latin typeface="Pretendard Medium" panose="02000603000000020004" pitchFamily="50" charset="-127"/>
                <a:ea typeface="Pretendard Medium" panose="02000603000000020004" pitchFamily="50" charset="-127"/>
                <a:cs typeface="Pretendard Medium" panose="02000603000000020004" pitchFamily="50" charset="-127"/>
              </a:rPr>
              <a:t>1</a:t>
            </a:r>
            <a:r>
              <a:rPr lang="ko-KR" altLang="en-US" sz="1400" dirty="0">
                <a:latin typeface="Pretendard Medium" panose="02000603000000020004" pitchFamily="50" charset="-127"/>
                <a:ea typeface="Pretendard Medium" panose="02000603000000020004" pitchFamily="50" charset="-127"/>
                <a:cs typeface="Pretendard Medium" panose="02000603000000020004" pitchFamily="50" charset="-127"/>
              </a:rPr>
              <a:t>장</a:t>
            </a:r>
            <a:r>
              <a:rPr lang="en-US" altLang="ko-KR" sz="1400" dirty="0">
                <a:latin typeface="Pretendard Medium" panose="02000603000000020004" pitchFamily="50" charset="-127"/>
                <a:ea typeface="Pretendard Medium" panose="02000603000000020004" pitchFamily="50" charset="-127"/>
                <a:cs typeface="Pretendard Medium" panose="02000603000000020004" pitchFamily="50" charset="-127"/>
              </a:rPr>
              <a:t>, </a:t>
            </a:r>
            <a:r>
              <a:rPr lang="ko-KR" altLang="en-US" sz="1400" dirty="0" err="1">
                <a:latin typeface="Pretendard Medium" panose="02000603000000020004" pitchFamily="50" charset="-127"/>
                <a:ea typeface="Pretendard Medium" panose="02000603000000020004" pitchFamily="50" charset="-127"/>
                <a:cs typeface="Pretendard Medium" panose="02000603000000020004" pitchFamily="50" charset="-127"/>
              </a:rPr>
              <a:t>볼빵이</a:t>
            </a:r>
            <a:r>
              <a:rPr lang="en-US" altLang="ko-KR" sz="1400" dirty="0">
                <a:latin typeface="Pretendard Medium" panose="02000603000000020004" pitchFamily="50" charset="-127"/>
                <a:ea typeface="Pretendard Medium" panose="02000603000000020004" pitchFamily="50" charset="-127"/>
                <a:cs typeface="Pretendard Medium" panose="02000603000000020004" pitchFamily="50" charset="-127"/>
              </a:rPr>
              <a:t>  </a:t>
            </a:r>
            <a:endParaRPr lang="ko-KR" altLang="en-US" sz="1400" dirty="0">
              <a:latin typeface="Pretendard Medium" panose="02000603000000020004" pitchFamily="50" charset="-127"/>
              <a:ea typeface="Pretendard Medium" panose="02000603000000020004" pitchFamily="50" charset="-127"/>
              <a:cs typeface="Pretendard Medium" panose="02000603000000020004" pitchFamily="50" charset="-127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86C16509-0188-DEB5-1356-2A840F1C3BEB}"/>
              </a:ext>
            </a:extLst>
          </p:cNvPr>
          <p:cNvSpPr txBox="1"/>
          <p:nvPr/>
        </p:nvSpPr>
        <p:spPr>
          <a:xfrm>
            <a:off x="7801708" y="4771292"/>
            <a:ext cx="3552092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800" dirty="0">
                <a:latin typeface="Pretendard Light" panose="02000403000000020004" pitchFamily="50" charset="-127"/>
                <a:ea typeface="Pretendard Light" panose="02000403000000020004" pitchFamily="50" charset="-127"/>
                <a:cs typeface="Pretendard Light" panose="02000403000000020004" pitchFamily="50" charset="-127"/>
              </a:rPr>
              <a:t>*</a:t>
            </a:r>
            <a:r>
              <a:rPr lang="ko-KR" altLang="en-US" sz="800" dirty="0">
                <a:latin typeface="Pretendard Light" panose="02000403000000020004" pitchFamily="50" charset="-127"/>
                <a:ea typeface="Pretendard Light" panose="02000403000000020004" pitchFamily="50" charset="-127"/>
                <a:cs typeface="Pretendard Light" panose="02000403000000020004" pitchFamily="50" charset="-127"/>
              </a:rPr>
              <a:t> </a:t>
            </a:r>
            <a:r>
              <a:rPr lang="ko-KR" altLang="en-US" sz="800" dirty="0" err="1">
                <a:latin typeface="Pretendard Light" panose="02000403000000020004" pitchFamily="50" charset="-127"/>
                <a:ea typeface="Pretendard Light" panose="02000403000000020004" pitchFamily="50" charset="-127"/>
                <a:cs typeface="Pretendard Light" panose="02000403000000020004" pitchFamily="50" charset="-127"/>
              </a:rPr>
              <a:t>나레이션은</a:t>
            </a:r>
            <a:r>
              <a:rPr lang="ko-KR" altLang="en-US" sz="800" dirty="0">
                <a:latin typeface="Pretendard Light" panose="02000403000000020004" pitchFamily="50" charset="-127"/>
                <a:ea typeface="Pretendard Light" panose="02000403000000020004" pitchFamily="50" charset="-127"/>
                <a:cs typeface="Pretendard Light" panose="02000403000000020004" pitchFamily="50" charset="-127"/>
              </a:rPr>
              <a:t> 본 </a:t>
            </a:r>
            <a:r>
              <a:rPr lang="en-US" altLang="ko-KR" sz="800" dirty="0">
                <a:latin typeface="Pretendard Light" panose="02000403000000020004" pitchFamily="50" charset="-127"/>
                <a:ea typeface="Pretendard Light" panose="02000403000000020004" pitchFamily="50" charset="-127"/>
                <a:cs typeface="Pretendard Light" panose="02000403000000020004" pitchFamily="50" charset="-127"/>
              </a:rPr>
              <a:t>PPT</a:t>
            </a:r>
            <a:r>
              <a:rPr lang="ko-KR" altLang="en-US" sz="800" dirty="0">
                <a:latin typeface="Pretendard Light" panose="02000403000000020004" pitchFamily="50" charset="-127"/>
                <a:ea typeface="Pretendard Light" panose="02000403000000020004" pitchFamily="50" charset="-127"/>
                <a:cs typeface="Pretendard Light" panose="02000403000000020004" pitchFamily="50" charset="-127"/>
              </a:rPr>
              <a:t>에서 대략적으로 작성하였음</a:t>
            </a:r>
            <a:r>
              <a:rPr lang="en-US" altLang="ko-KR" sz="800" dirty="0">
                <a:latin typeface="Pretendard Light" panose="02000403000000020004" pitchFamily="50" charset="-127"/>
                <a:ea typeface="Pretendard Light" panose="02000403000000020004" pitchFamily="50" charset="-127"/>
                <a:cs typeface="Pretendard Light" panose="02000403000000020004" pitchFamily="50" charset="-127"/>
              </a:rPr>
              <a:t>.</a:t>
            </a:r>
            <a:endParaRPr lang="ko-KR" altLang="en-US" sz="800" dirty="0">
              <a:latin typeface="Pretendard Light" panose="02000403000000020004" pitchFamily="50" charset="-127"/>
              <a:ea typeface="Pretendard Light" panose="02000403000000020004" pitchFamily="50" charset="-127"/>
              <a:cs typeface="Pretendard Light" panose="02000403000000020004" pitchFamily="50" charset="-127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16D7B4E-2968-320B-E289-394906353A00}"/>
              </a:ext>
            </a:extLst>
          </p:cNvPr>
          <p:cNvSpPr txBox="1"/>
          <p:nvPr/>
        </p:nvSpPr>
        <p:spPr>
          <a:xfrm>
            <a:off x="10602259" y="77738"/>
            <a:ext cx="60960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ko-KR" b="1" dirty="0"/>
              <a:t>4</a:t>
            </a:r>
            <a:endParaRPr lang="ko-KR" altLang="en-US" b="1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1614D18C-2143-9FE0-0CA6-BA22AB497F9D}"/>
              </a:ext>
            </a:extLst>
          </p:cNvPr>
          <p:cNvSpPr txBox="1"/>
          <p:nvPr/>
        </p:nvSpPr>
        <p:spPr>
          <a:xfrm>
            <a:off x="1474871" y="5990492"/>
            <a:ext cx="429288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>
                <a:latin typeface="Pretendard Medium" panose="02000603000000020004" pitchFamily="50" charset="-127"/>
                <a:ea typeface="Pretendard Medium" panose="02000603000000020004" pitchFamily="50" charset="-127"/>
                <a:cs typeface="Pretendard Medium" panose="02000603000000020004" pitchFamily="50" charset="-127"/>
              </a:rPr>
              <a:t>2m 25s ~ 3m 15s  </a:t>
            </a:r>
            <a:endParaRPr lang="ko-KR" altLang="en-US" dirty="0">
              <a:latin typeface="Pretendard Medium" panose="02000603000000020004" pitchFamily="50" charset="-127"/>
              <a:ea typeface="Pretendard Medium" panose="02000603000000020004" pitchFamily="50" charset="-127"/>
              <a:cs typeface="Pretendard Medium" panose="02000603000000020004" pitchFamily="50" charset="-127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8D7B1E7A-536B-FF2D-E2E9-DF3A18B8E81E}"/>
              </a:ext>
            </a:extLst>
          </p:cNvPr>
          <p:cNvSpPr txBox="1"/>
          <p:nvPr/>
        </p:nvSpPr>
        <p:spPr>
          <a:xfrm>
            <a:off x="7429499" y="5471079"/>
            <a:ext cx="335681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>
                <a:latin typeface="Pretendard Light" panose="02000403000000020004" pitchFamily="50" charset="-127"/>
                <a:ea typeface="Pretendard Light" panose="02000403000000020004" pitchFamily="50" charset="-127"/>
                <a:cs typeface="Pretendard Light" panose="02000403000000020004" pitchFamily="50" charset="-127"/>
              </a:rPr>
              <a:t>BGM : </a:t>
            </a:r>
            <a:r>
              <a:rPr lang="en-US" altLang="ko-KR" dirty="0">
                <a:latin typeface="Pretendard Light" panose="02000403000000020004" pitchFamily="50" charset="-127"/>
                <a:ea typeface="Pretendard Light" panose="02000403000000020004" pitchFamily="50" charset="-127"/>
                <a:cs typeface="Pretendard Light" panose="02000403000000020004" pitchFamily="50" charset="-127"/>
                <a:hlinkClick r:id="rId4"/>
              </a:rPr>
              <a:t>One step closer</a:t>
            </a:r>
            <a:endParaRPr lang="ko-KR" altLang="en-US" dirty="0">
              <a:latin typeface="Pretendard Light" panose="02000403000000020004" pitchFamily="50" charset="-127"/>
              <a:ea typeface="Pretendard Light" panose="02000403000000020004" pitchFamily="50" charset="-127"/>
              <a:cs typeface="Pretendard Light" panose="02000403000000020004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27026004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>
            <a:extLst>
              <a:ext uri="{FF2B5EF4-FFF2-40B4-BE49-F238E27FC236}">
                <a16:creationId xmlns:a16="http://schemas.microsoft.com/office/drawing/2014/main" id="{4447DDF7-97E1-72E3-3611-2A7A547CF7C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altLang="ko-KR" dirty="0"/>
              <a:t> </a:t>
            </a:r>
            <a:endParaRPr lang="ko-KR" altLang="en-US" dirty="0"/>
          </a:p>
        </p:txBody>
      </p:sp>
      <p:pic>
        <p:nvPicPr>
          <p:cNvPr id="3074" name="Picture 2" descr="기관안내 - 나로우주센터 우주과학관">
            <a:extLst>
              <a:ext uri="{FF2B5EF4-FFF2-40B4-BE49-F238E27FC236}">
                <a16:creationId xmlns:a16="http://schemas.microsoft.com/office/drawing/2014/main" id="{BCE00110-4807-862A-1641-B95B866AE00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7220" y="2424112"/>
            <a:ext cx="6094159" cy="20097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E52B3C3B-4ED3-E3CB-9C2E-28E6DC2DACEB}"/>
              </a:ext>
            </a:extLst>
          </p:cNvPr>
          <p:cNvSpPr txBox="1"/>
          <p:nvPr/>
        </p:nvSpPr>
        <p:spPr>
          <a:xfrm>
            <a:off x="7420708" y="1582615"/>
            <a:ext cx="372207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400" dirty="0">
                <a:latin typeface="Pretendard Medium" panose="02000603000000020004" pitchFamily="50" charset="-127"/>
                <a:ea typeface="Pretendard Medium" panose="02000603000000020004" pitchFamily="50" charset="-127"/>
                <a:cs typeface="Pretendard Medium" panose="02000603000000020004" pitchFamily="50" charset="-127"/>
              </a:rPr>
              <a:t>3m</a:t>
            </a:r>
            <a:r>
              <a:rPr lang="ko-KR" altLang="en-US" sz="1400" dirty="0">
                <a:latin typeface="Pretendard Medium" panose="02000603000000020004" pitchFamily="50" charset="-127"/>
                <a:ea typeface="Pretendard Medium" panose="02000603000000020004" pitchFamily="50" charset="-127"/>
                <a:cs typeface="Pretendard Medium" panose="02000603000000020004" pitchFamily="50" charset="-127"/>
              </a:rPr>
              <a:t> </a:t>
            </a:r>
            <a:r>
              <a:rPr lang="en-US" altLang="ko-KR" sz="1400" dirty="0">
                <a:latin typeface="Pretendard Medium" panose="02000603000000020004" pitchFamily="50" charset="-127"/>
                <a:ea typeface="Pretendard Medium" panose="02000603000000020004" pitchFamily="50" charset="-127"/>
                <a:cs typeface="Pretendard Medium" panose="02000603000000020004" pitchFamily="50" charset="-127"/>
              </a:rPr>
              <a:t>15s</a:t>
            </a:r>
            <a:r>
              <a:rPr lang="ko-KR" altLang="en-US" sz="1400" dirty="0">
                <a:latin typeface="Pretendard Medium" panose="02000603000000020004" pitchFamily="50" charset="-127"/>
                <a:ea typeface="Pretendard Medium" panose="02000603000000020004" pitchFamily="50" charset="-127"/>
                <a:cs typeface="Pretendard Medium" panose="02000603000000020004" pitchFamily="50" charset="-127"/>
              </a:rPr>
              <a:t> </a:t>
            </a:r>
            <a:r>
              <a:rPr lang="en-US" altLang="ko-KR" sz="1400" dirty="0">
                <a:latin typeface="Pretendard Medium" panose="02000603000000020004" pitchFamily="50" charset="-127"/>
                <a:ea typeface="Pretendard Medium" panose="02000603000000020004" pitchFamily="50" charset="-127"/>
                <a:cs typeface="Pretendard Medium" panose="02000603000000020004" pitchFamily="50" charset="-127"/>
              </a:rPr>
              <a:t>~</a:t>
            </a:r>
            <a:r>
              <a:rPr lang="ko-KR" altLang="en-US" sz="1400" dirty="0">
                <a:latin typeface="Pretendard Medium" panose="02000603000000020004" pitchFamily="50" charset="-127"/>
                <a:ea typeface="Pretendard Medium" panose="02000603000000020004" pitchFamily="50" charset="-127"/>
                <a:cs typeface="Pretendard Medium" panose="02000603000000020004" pitchFamily="50" charset="-127"/>
              </a:rPr>
              <a:t> </a:t>
            </a:r>
            <a:r>
              <a:rPr lang="en-US" altLang="ko-KR" sz="1400" dirty="0">
                <a:latin typeface="Pretendard Medium" panose="02000603000000020004" pitchFamily="50" charset="-127"/>
                <a:ea typeface="Pretendard Medium" panose="02000603000000020004" pitchFamily="50" charset="-127"/>
                <a:cs typeface="Pretendard Medium" panose="02000603000000020004" pitchFamily="50" charset="-127"/>
              </a:rPr>
              <a:t>3m 30s : </a:t>
            </a:r>
            <a:r>
              <a:rPr lang="ko-KR" altLang="en-US" sz="1400" dirty="0" err="1">
                <a:latin typeface="Pretendard Medium" panose="02000603000000020004" pitchFamily="50" charset="-127"/>
                <a:ea typeface="Pretendard Medium" panose="02000603000000020004" pitchFamily="50" charset="-127"/>
                <a:cs typeface="Pretendard Medium" panose="02000603000000020004" pitchFamily="50" charset="-127"/>
              </a:rPr>
              <a:t>볼빵이</a:t>
            </a:r>
            <a:endParaRPr lang="en-US" altLang="ko-KR" sz="1400" dirty="0">
              <a:latin typeface="Pretendard Medium" panose="02000603000000020004" pitchFamily="50" charset="-127"/>
              <a:ea typeface="Pretendard Medium" panose="02000603000000020004" pitchFamily="50" charset="-127"/>
              <a:cs typeface="Pretendard Medium" panose="02000603000000020004" pitchFamily="50" charset="-127"/>
            </a:endParaRPr>
          </a:p>
          <a:p>
            <a:r>
              <a:rPr lang="en-US" altLang="ko-KR" sz="1400" dirty="0">
                <a:latin typeface="Pretendard Medium" panose="02000603000000020004" pitchFamily="50" charset="-127"/>
                <a:ea typeface="Pretendard Medium" panose="02000603000000020004" pitchFamily="50" charset="-127"/>
                <a:cs typeface="Pretendard Medium" panose="02000603000000020004" pitchFamily="50" charset="-127"/>
              </a:rPr>
              <a:t>3m 30s ~ 3m</a:t>
            </a:r>
            <a:r>
              <a:rPr lang="ko-KR" altLang="en-US" sz="1400" dirty="0">
                <a:latin typeface="Pretendard Medium" panose="02000603000000020004" pitchFamily="50" charset="-127"/>
                <a:ea typeface="Pretendard Medium" panose="02000603000000020004" pitchFamily="50" charset="-127"/>
                <a:cs typeface="Pretendard Medium" panose="02000603000000020004" pitchFamily="50" charset="-127"/>
              </a:rPr>
              <a:t> </a:t>
            </a:r>
            <a:r>
              <a:rPr lang="en-US" altLang="ko-KR" sz="1400" dirty="0">
                <a:latin typeface="Pretendard Medium" panose="02000603000000020004" pitchFamily="50" charset="-127"/>
                <a:ea typeface="Pretendard Medium" panose="02000603000000020004" pitchFamily="50" charset="-127"/>
                <a:cs typeface="Pretendard Medium" panose="02000603000000020004" pitchFamily="50" charset="-127"/>
              </a:rPr>
              <a:t>45s : </a:t>
            </a:r>
            <a:r>
              <a:rPr lang="ko-KR" altLang="en-US" sz="1400" dirty="0" err="1">
                <a:latin typeface="Pretendard Medium" panose="02000603000000020004" pitchFamily="50" charset="-127"/>
                <a:ea typeface="Pretendard Medium" panose="02000603000000020004" pitchFamily="50" charset="-127"/>
                <a:cs typeface="Pretendard Medium" panose="02000603000000020004" pitchFamily="50" charset="-127"/>
              </a:rPr>
              <a:t>나로우주센터</a:t>
            </a:r>
            <a:r>
              <a:rPr lang="ko-KR" altLang="en-US" sz="1400" dirty="0">
                <a:latin typeface="Pretendard Medium" panose="02000603000000020004" pitchFamily="50" charset="-127"/>
                <a:ea typeface="Pretendard Medium" panose="02000603000000020004" pitchFamily="50" charset="-127"/>
                <a:cs typeface="Pretendard Medium" panose="02000603000000020004" pitchFamily="50" charset="-127"/>
              </a:rPr>
              <a:t> 사진 </a:t>
            </a:r>
            <a:r>
              <a:rPr lang="en-US" altLang="ko-KR" sz="1400" dirty="0">
                <a:latin typeface="Pretendard Medium" panose="02000603000000020004" pitchFamily="50" charset="-127"/>
                <a:ea typeface="Pretendard Medium" panose="02000603000000020004" pitchFamily="50" charset="-127"/>
                <a:cs typeface="Pretendard Medium" panose="02000603000000020004" pitchFamily="50" charset="-127"/>
              </a:rPr>
              <a:t>2</a:t>
            </a:r>
            <a:r>
              <a:rPr lang="ko-KR" altLang="en-US" sz="1400" dirty="0">
                <a:latin typeface="Pretendard Medium" panose="02000603000000020004" pitchFamily="50" charset="-127"/>
                <a:ea typeface="Pretendard Medium" panose="02000603000000020004" pitchFamily="50" charset="-127"/>
                <a:cs typeface="Pretendard Medium" panose="02000603000000020004" pitchFamily="50" charset="-127"/>
              </a:rPr>
              <a:t>장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4F7CC29E-FA86-61AC-6358-1AD57D25598B}"/>
              </a:ext>
            </a:extLst>
          </p:cNvPr>
          <p:cNvSpPr txBox="1"/>
          <p:nvPr/>
        </p:nvSpPr>
        <p:spPr>
          <a:xfrm>
            <a:off x="7420708" y="3320579"/>
            <a:ext cx="4073769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800" dirty="0">
                <a:latin typeface="Pretendard Light" panose="02000403000000020004" pitchFamily="50" charset="-127"/>
                <a:ea typeface="Pretendard Light" panose="02000403000000020004" pitchFamily="50" charset="-127"/>
                <a:cs typeface="Pretendard Light" panose="02000403000000020004" pitchFamily="50" charset="-127"/>
              </a:rPr>
              <a:t>(3m 15s ~ 3m 45s)</a:t>
            </a:r>
          </a:p>
          <a:p>
            <a:r>
              <a:rPr lang="ko-KR" altLang="en-US" sz="800" dirty="0">
                <a:latin typeface="Pretendard Light" panose="02000403000000020004" pitchFamily="50" charset="-127"/>
                <a:ea typeface="Pretendard Light" panose="02000403000000020004" pitchFamily="50" charset="-127"/>
                <a:cs typeface="Pretendard Light" panose="02000403000000020004" pitchFamily="50" charset="-127"/>
              </a:rPr>
              <a:t>나로호에 대한 사실들</a:t>
            </a:r>
            <a:r>
              <a:rPr lang="en-US" altLang="ko-KR" sz="800" dirty="0">
                <a:latin typeface="Pretendard Light" panose="02000403000000020004" pitchFamily="50" charset="-127"/>
                <a:ea typeface="Pretendard Light" panose="02000403000000020004" pitchFamily="50" charset="-127"/>
                <a:cs typeface="Pretendard Light" panose="02000403000000020004" pitchFamily="50" charset="-127"/>
              </a:rPr>
              <a:t>, </a:t>
            </a:r>
            <a:r>
              <a:rPr lang="ko-KR" altLang="en-US" sz="800" dirty="0">
                <a:latin typeface="Pretendard Light" panose="02000403000000020004" pitchFamily="50" charset="-127"/>
                <a:ea typeface="Pretendard Light" panose="02000403000000020004" pitchFamily="50" charset="-127"/>
                <a:cs typeface="Pretendard Light" panose="02000403000000020004" pitchFamily="50" charset="-127"/>
              </a:rPr>
              <a:t>재밌게 시청하셨나요</a:t>
            </a:r>
            <a:r>
              <a:rPr lang="en-US" altLang="ko-KR" sz="800" dirty="0">
                <a:latin typeface="Pretendard Light" panose="02000403000000020004" pitchFamily="50" charset="-127"/>
                <a:ea typeface="Pretendard Light" panose="02000403000000020004" pitchFamily="50" charset="-127"/>
                <a:cs typeface="Pretendard Light" panose="02000403000000020004" pitchFamily="50" charset="-127"/>
              </a:rPr>
              <a:t>? </a:t>
            </a:r>
            <a:r>
              <a:rPr lang="ko-KR" altLang="en-US" sz="800" dirty="0">
                <a:latin typeface="Pretendard Light" panose="02000403000000020004" pitchFamily="50" charset="-127"/>
                <a:ea typeface="Pretendard Light" panose="02000403000000020004" pitchFamily="50" charset="-127"/>
                <a:cs typeface="Pretendard Light" panose="02000403000000020004" pitchFamily="50" charset="-127"/>
              </a:rPr>
              <a:t>사실은 이것으로 영상을 끝마치려고 했지만</a:t>
            </a:r>
            <a:r>
              <a:rPr lang="en-US" altLang="ko-KR" sz="800" dirty="0">
                <a:latin typeface="Pretendard Light" panose="02000403000000020004" pitchFamily="50" charset="-127"/>
                <a:ea typeface="Pretendard Light" panose="02000403000000020004" pitchFamily="50" charset="-127"/>
                <a:cs typeface="Pretendard Light" panose="02000403000000020004" pitchFamily="50" charset="-127"/>
              </a:rPr>
              <a:t>,</a:t>
            </a:r>
            <a:r>
              <a:rPr lang="ko-KR" altLang="en-US" sz="800" dirty="0">
                <a:latin typeface="Pretendard Light" panose="02000403000000020004" pitchFamily="50" charset="-127"/>
                <a:ea typeface="Pretendard Light" panose="02000403000000020004" pitchFamily="50" charset="-127"/>
                <a:cs typeface="Pretendard Light" panose="02000403000000020004" pitchFamily="50" charset="-127"/>
              </a:rPr>
              <a:t> 나로호에 대해서 알아보다가 정작 나로호가 발사된 곳에 대해서는 아무도 관심이 없는 것 같아 마지막으로 한 번 더 소개를 해드리려고 합니다</a:t>
            </a:r>
            <a:r>
              <a:rPr lang="en-US" altLang="ko-KR" sz="800" dirty="0">
                <a:latin typeface="Pretendard Light" panose="02000403000000020004" pitchFamily="50" charset="-127"/>
                <a:ea typeface="Pretendard Light" panose="02000403000000020004" pitchFamily="50" charset="-127"/>
                <a:cs typeface="Pretendard Light" panose="02000403000000020004" pitchFamily="50" charset="-127"/>
              </a:rPr>
              <a:t>. </a:t>
            </a:r>
            <a:r>
              <a:rPr lang="ko-KR" altLang="en-US" sz="800" dirty="0">
                <a:latin typeface="Pretendard Light" panose="02000403000000020004" pitchFamily="50" charset="-127"/>
                <a:ea typeface="Pretendard Light" panose="02000403000000020004" pitchFamily="50" charset="-127"/>
                <a:cs typeface="Pretendard Light" panose="02000403000000020004" pitchFamily="50" charset="-127"/>
              </a:rPr>
              <a:t>나로호와 누리호가 발사된 장소인 </a:t>
            </a:r>
            <a:r>
              <a:rPr lang="ko-KR" altLang="en-US" sz="800" dirty="0" err="1">
                <a:latin typeface="Pretendard Light" panose="02000403000000020004" pitchFamily="50" charset="-127"/>
                <a:ea typeface="Pretendard Light" panose="02000403000000020004" pitchFamily="50" charset="-127"/>
                <a:cs typeface="Pretendard Light" panose="02000403000000020004" pitchFamily="50" charset="-127"/>
              </a:rPr>
              <a:t>나로우주센터는</a:t>
            </a:r>
            <a:r>
              <a:rPr lang="ko-KR" altLang="en-US" sz="800" dirty="0">
                <a:latin typeface="Pretendard Light" panose="02000403000000020004" pitchFamily="50" charset="-127"/>
                <a:ea typeface="Pretendard Light" panose="02000403000000020004" pitchFamily="50" charset="-127"/>
                <a:cs typeface="Pretendard Light" panose="02000403000000020004" pitchFamily="50" charset="-127"/>
              </a:rPr>
              <a:t> </a:t>
            </a:r>
            <a:r>
              <a:rPr lang="en-US" altLang="ko-KR" sz="800" dirty="0">
                <a:latin typeface="Pretendard Light" panose="02000403000000020004" pitchFamily="50" charset="-127"/>
                <a:ea typeface="Pretendard Light" panose="02000403000000020004" pitchFamily="50" charset="-127"/>
                <a:cs typeface="Pretendard Light" panose="02000403000000020004" pitchFamily="50" charset="-127"/>
              </a:rPr>
              <a:t>5</a:t>
            </a:r>
            <a:r>
              <a:rPr lang="ko-KR" altLang="en-US" sz="800" dirty="0">
                <a:latin typeface="Pretendard Light" panose="02000403000000020004" pitchFamily="50" charset="-127"/>
                <a:ea typeface="Pretendard Light" panose="02000403000000020004" pitchFamily="50" charset="-127"/>
                <a:cs typeface="Pretendard Light" panose="02000403000000020004" pitchFamily="50" charset="-127"/>
              </a:rPr>
              <a:t>가지의 상설전시관</a:t>
            </a:r>
            <a:r>
              <a:rPr lang="en-US" altLang="ko-KR" sz="800" dirty="0">
                <a:latin typeface="Pretendard Light" panose="02000403000000020004" pitchFamily="50" charset="-127"/>
                <a:ea typeface="Pretendard Light" panose="02000403000000020004" pitchFamily="50" charset="-127"/>
                <a:cs typeface="Pretendard Light" panose="02000403000000020004" pitchFamily="50" charset="-127"/>
              </a:rPr>
              <a:t>, </a:t>
            </a:r>
            <a:r>
              <a:rPr lang="ko-KR" altLang="en-US" sz="800" dirty="0">
                <a:latin typeface="Pretendard Light" panose="02000403000000020004" pitchFamily="50" charset="-127"/>
                <a:ea typeface="Pretendard Light" panose="02000403000000020004" pitchFamily="50" charset="-127"/>
                <a:cs typeface="Pretendard Light" panose="02000403000000020004" pitchFamily="50" charset="-127"/>
              </a:rPr>
              <a:t>나로호와 같은 로켓전시관</a:t>
            </a:r>
            <a:r>
              <a:rPr lang="en-US" altLang="ko-KR" sz="800" dirty="0">
                <a:latin typeface="Pretendard Light" panose="02000403000000020004" pitchFamily="50" charset="-127"/>
                <a:ea typeface="Pretendard Light" panose="02000403000000020004" pitchFamily="50" charset="-127"/>
                <a:cs typeface="Pretendard Light" panose="02000403000000020004" pitchFamily="50" charset="-127"/>
              </a:rPr>
              <a:t>, 3D</a:t>
            </a:r>
            <a:r>
              <a:rPr lang="ko-KR" altLang="en-US" sz="800" dirty="0">
                <a:latin typeface="Pretendard Light" panose="02000403000000020004" pitchFamily="50" charset="-127"/>
                <a:ea typeface="Pretendard Light" panose="02000403000000020004" pitchFamily="50" charset="-127"/>
                <a:cs typeface="Pretendard Light" panose="02000403000000020004" pitchFamily="50" charset="-127"/>
              </a:rPr>
              <a:t>와 </a:t>
            </a:r>
            <a:r>
              <a:rPr lang="en-US" altLang="ko-KR" sz="800" dirty="0">
                <a:latin typeface="Pretendard Light" panose="02000403000000020004" pitchFamily="50" charset="-127"/>
                <a:ea typeface="Pretendard Light" panose="02000403000000020004" pitchFamily="50" charset="-127"/>
                <a:cs typeface="Pretendard Light" panose="02000403000000020004" pitchFamily="50" charset="-127"/>
              </a:rPr>
              <a:t>4D</a:t>
            </a:r>
            <a:r>
              <a:rPr lang="ko-KR" altLang="en-US" sz="800" dirty="0">
                <a:latin typeface="Pretendard Light" panose="02000403000000020004" pitchFamily="50" charset="-127"/>
                <a:ea typeface="Pretendard Light" panose="02000403000000020004" pitchFamily="50" charset="-127"/>
                <a:cs typeface="Pretendard Light" panose="02000403000000020004" pitchFamily="50" charset="-127"/>
              </a:rPr>
              <a:t>를 볼 수 있는 영상관</a:t>
            </a:r>
            <a:r>
              <a:rPr lang="en-US" altLang="ko-KR" sz="800" dirty="0">
                <a:latin typeface="Pretendard Light" panose="02000403000000020004" pitchFamily="50" charset="-127"/>
                <a:ea typeface="Pretendard Light" panose="02000403000000020004" pitchFamily="50" charset="-127"/>
                <a:cs typeface="Pretendard Light" panose="02000403000000020004" pitchFamily="50" charset="-127"/>
              </a:rPr>
              <a:t>, </a:t>
            </a:r>
            <a:r>
              <a:rPr lang="ko-KR" altLang="en-US" sz="800" dirty="0">
                <a:latin typeface="Pretendard Light" panose="02000403000000020004" pitchFamily="50" charset="-127"/>
                <a:ea typeface="Pretendard Light" panose="02000403000000020004" pitchFamily="50" charset="-127"/>
                <a:cs typeface="Pretendard Light" panose="02000403000000020004" pitchFamily="50" charset="-127"/>
              </a:rPr>
              <a:t>야외 전시 등등으로 제가 앞서 </a:t>
            </a:r>
            <a:r>
              <a:rPr lang="ko-KR" altLang="en-US" sz="800" dirty="0" err="1">
                <a:latin typeface="Pretendard Light" panose="02000403000000020004" pitchFamily="50" charset="-127"/>
                <a:ea typeface="Pretendard Light" panose="02000403000000020004" pitchFamily="50" charset="-127"/>
                <a:cs typeface="Pretendard Light" panose="02000403000000020004" pitchFamily="50" charset="-127"/>
              </a:rPr>
              <a:t>소개드린</a:t>
            </a:r>
            <a:r>
              <a:rPr lang="ko-KR" altLang="en-US" sz="800" dirty="0">
                <a:latin typeface="Pretendard Light" panose="02000403000000020004" pitchFamily="50" charset="-127"/>
                <a:ea typeface="Pretendard Light" panose="02000403000000020004" pitchFamily="50" charset="-127"/>
                <a:cs typeface="Pretendard Light" panose="02000403000000020004" pitchFamily="50" charset="-127"/>
              </a:rPr>
              <a:t> </a:t>
            </a:r>
            <a:r>
              <a:rPr lang="ko-KR" altLang="en-US" sz="800" dirty="0" err="1">
                <a:latin typeface="Pretendard Light" panose="02000403000000020004" pitchFamily="50" charset="-127"/>
                <a:ea typeface="Pretendard Light" panose="02000403000000020004" pitchFamily="50" charset="-127"/>
                <a:cs typeface="Pretendard Light" panose="02000403000000020004" pitchFamily="50" charset="-127"/>
              </a:rPr>
              <a:t>설명들뿐만이</a:t>
            </a:r>
            <a:r>
              <a:rPr lang="ko-KR" altLang="en-US" sz="800" dirty="0">
                <a:latin typeface="Pretendard Light" panose="02000403000000020004" pitchFamily="50" charset="-127"/>
                <a:ea typeface="Pretendard Light" panose="02000403000000020004" pitchFamily="50" charset="-127"/>
                <a:cs typeface="Pretendard Light" panose="02000403000000020004" pitchFamily="50" charset="-127"/>
              </a:rPr>
              <a:t> 아닌</a:t>
            </a:r>
            <a:r>
              <a:rPr lang="en-US" altLang="ko-KR" sz="800" dirty="0">
                <a:latin typeface="Pretendard Light" panose="02000403000000020004" pitchFamily="50" charset="-127"/>
                <a:ea typeface="Pretendard Light" panose="02000403000000020004" pitchFamily="50" charset="-127"/>
                <a:cs typeface="Pretendard Light" panose="02000403000000020004" pitchFamily="50" charset="-127"/>
              </a:rPr>
              <a:t>, </a:t>
            </a:r>
            <a:r>
              <a:rPr lang="ko-KR" altLang="en-US" sz="800" dirty="0">
                <a:latin typeface="Pretendard Light" panose="02000403000000020004" pitchFamily="50" charset="-127"/>
                <a:ea typeface="Pretendard Light" panose="02000403000000020004" pitchFamily="50" charset="-127"/>
                <a:cs typeface="Pretendard Light" panose="02000403000000020004" pitchFamily="50" charset="-127"/>
              </a:rPr>
              <a:t>실제 우주정거장</a:t>
            </a:r>
            <a:r>
              <a:rPr lang="en-US" altLang="ko-KR" sz="800" dirty="0">
                <a:latin typeface="Pretendard Light" panose="02000403000000020004" pitchFamily="50" charset="-127"/>
                <a:ea typeface="Pretendard Light" panose="02000403000000020004" pitchFamily="50" charset="-127"/>
                <a:cs typeface="Pretendard Light" panose="02000403000000020004" pitchFamily="50" charset="-127"/>
              </a:rPr>
              <a:t>, </a:t>
            </a:r>
            <a:r>
              <a:rPr lang="ko-KR" altLang="en-US" sz="800" dirty="0">
                <a:latin typeface="Pretendard Light" panose="02000403000000020004" pitchFamily="50" charset="-127"/>
                <a:ea typeface="Pretendard Light" panose="02000403000000020004" pitchFamily="50" charset="-127"/>
                <a:cs typeface="Pretendard Light" panose="02000403000000020004" pitchFamily="50" charset="-127"/>
              </a:rPr>
              <a:t>우주복</a:t>
            </a:r>
            <a:r>
              <a:rPr lang="en-US" altLang="ko-KR" sz="800" dirty="0">
                <a:latin typeface="Pretendard Light" panose="02000403000000020004" pitchFamily="50" charset="-127"/>
                <a:ea typeface="Pretendard Light" panose="02000403000000020004" pitchFamily="50" charset="-127"/>
                <a:cs typeface="Pretendard Light" panose="02000403000000020004" pitchFamily="50" charset="-127"/>
              </a:rPr>
              <a:t>, </a:t>
            </a:r>
            <a:r>
              <a:rPr lang="ko-KR" altLang="en-US" sz="800" dirty="0">
                <a:latin typeface="Pretendard Light" panose="02000403000000020004" pitchFamily="50" charset="-127"/>
                <a:ea typeface="Pretendard Light" panose="02000403000000020004" pitchFamily="50" charset="-127"/>
                <a:cs typeface="Pretendard Light" panose="02000403000000020004" pitchFamily="50" charset="-127"/>
              </a:rPr>
              <a:t>화성 탐사 로봇 등을 직접 눈으로 볼 수 있습니다</a:t>
            </a:r>
            <a:r>
              <a:rPr lang="en-US" altLang="ko-KR" sz="800" dirty="0">
                <a:latin typeface="Pretendard Light" panose="02000403000000020004" pitchFamily="50" charset="-127"/>
                <a:ea typeface="Pretendard Light" panose="02000403000000020004" pitchFamily="50" charset="-127"/>
                <a:cs typeface="Pretendard Light" panose="02000403000000020004" pitchFamily="50" charset="-127"/>
              </a:rPr>
              <a:t>. </a:t>
            </a:r>
            <a:r>
              <a:rPr lang="ko-KR" altLang="en-US" sz="800" dirty="0">
                <a:latin typeface="Pretendard Light" panose="02000403000000020004" pitchFamily="50" charset="-127"/>
                <a:ea typeface="Pretendard Light" panose="02000403000000020004" pitchFamily="50" charset="-127"/>
                <a:cs typeface="Pretendard Light" panose="02000403000000020004" pitchFamily="50" charset="-127"/>
              </a:rPr>
              <a:t>또한 나로호의 실물 크기와 동일한 나로호 로켓 모형을 전시하니 나로호가 보고 싶으신 분들은 전남 고흥군에 위치한 </a:t>
            </a:r>
            <a:r>
              <a:rPr lang="ko-KR" altLang="en-US" sz="800" dirty="0" err="1">
                <a:latin typeface="Pretendard Light" panose="02000403000000020004" pitchFamily="50" charset="-127"/>
                <a:ea typeface="Pretendard Light" panose="02000403000000020004" pitchFamily="50" charset="-127"/>
                <a:cs typeface="Pretendard Light" panose="02000403000000020004" pitchFamily="50" charset="-127"/>
              </a:rPr>
              <a:t>나로우주센터를</a:t>
            </a:r>
            <a:r>
              <a:rPr lang="ko-KR" altLang="en-US" sz="800" dirty="0">
                <a:latin typeface="Pretendard Light" panose="02000403000000020004" pitchFamily="50" charset="-127"/>
                <a:ea typeface="Pretendard Light" panose="02000403000000020004" pitchFamily="50" charset="-127"/>
                <a:cs typeface="Pretendard Light" panose="02000403000000020004" pitchFamily="50" charset="-127"/>
              </a:rPr>
              <a:t> 한 번쯤 방문해보는 건 어떨까요</a:t>
            </a:r>
            <a:r>
              <a:rPr lang="en-US" altLang="ko-KR" sz="800" dirty="0">
                <a:latin typeface="Pretendard Light" panose="02000403000000020004" pitchFamily="50" charset="-127"/>
                <a:ea typeface="Pretendard Light" panose="02000403000000020004" pitchFamily="50" charset="-127"/>
                <a:cs typeface="Pretendard Light" panose="02000403000000020004" pitchFamily="50" charset="-127"/>
              </a:rPr>
              <a:t>?</a:t>
            </a:r>
            <a:endParaRPr lang="ko-KR" altLang="en-US" sz="800" dirty="0">
              <a:latin typeface="Pretendard Light" panose="02000403000000020004" pitchFamily="50" charset="-127"/>
              <a:ea typeface="Pretendard Light" panose="02000403000000020004" pitchFamily="50" charset="-127"/>
              <a:cs typeface="Pretendard Light" panose="02000403000000020004" pitchFamily="50" charset="-127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324366D4-DDA9-5463-0AD1-32AC763784F9}"/>
              </a:ext>
            </a:extLst>
          </p:cNvPr>
          <p:cNvSpPr txBox="1"/>
          <p:nvPr/>
        </p:nvSpPr>
        <p:spPr>
          <a:xfrm>
            <a:off x="7801708" y="4771292"/>
            <a:ext cx="3552092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800" dirty="0">
                <a:latin typeface="Pretendard Light" panose="02000403000000020004" pitchFamily="50" charset="-127"/>
                <a:ea typeface="Pretendard Light" panose="02000403000000020004" pitchFamily="50" charset="-127"/>
                <a:cs typeface="Pretendard Light" panose="02000403000000020004" pitchFamily="50" charset="-127"/>
              </a:rPr>
              <a:t>*</a:t>
            </a:r>
            <a:r>
              <a:rPr lang="ko-KR" altLang="en-US" sz="800" dirty="0">
                <a:latin typeface="Pretendard Light" panose="02000403000000020004" pitchFamily="50" charset="-127"/>
                <a:ea typeface="Pretendard Light" panose="02000403000000020004" pitchFamily="50" charset="-127"/>
                <a:cs typeface="Pretendard Light" panose="02000403000000020004" pitchFamily="50" charset="-127"/>
              </a:rPr>
              <a:t> </a:t>
            </a:r>
            <a:r>
              <a:rPr lang="ko-KR" altLang="en-US" sz="800" dirty="0" err="1">
                <a:latin typeface="Pretendard Light" panose="02000403000000020004" pitchFamily="50" charset="-127"/>
                <a:ea typeface="Pretendard Light" panose="02000403000000020004" pitchFamily="50" charset="-127"/>
                <a:cs typeface="Pretendard Light" panose="02000403000000020004" pitchFamily="50" charset="-127"/>
              </a:rPr>
              <a:t>나레이션은</a:t>
            </a:r>
            <a:r>
              <a:rPr lang="ko-KR" altLang="en-US" sz="800" dirty="0">
                <a:latin typeface="Pretendard Light" panose="02000403000000020004" pitchFamily="50" charset="-127"/>
                <a:ea typeface="Pretendard Light" panose="02000403000000020004" pitchFamily="50" charset="-127"/>
                <a:cs typeface="Pretendard Light" panose="02000403000000020004" pitchFamily="50" charset="-127"/>
              </a:rPr>
              <a:t> 본 </a:t>
            </a:r>
            <a:r>
              <a:rPr lang="en-US" altLang="ko-KR" sz="800" dirty="0">
                <a:latin typeface="Pretendard Light" panose="02000403000000020004" pitchFamily="50" charset="-127"/>
                <a:ea typeface="Pretendard Light" panose="02000403000000020004" pitchFamily="50" charset="-127"/>
                <a:cs typeface="Pretendard Light" panose="02000403000000020004" pitchFamily="50" charset="-127"/>
              </a:rPr>
              <a:t>PPT</a:t>
            </a:r>
            <a:r>
              <a:rPr lang="ko-KR" altLang="en-US" sz="800" dirty="0">
                <a:latin typeface="Pretendard Light" panose="02000403000000020004" pitchFamily="50" charset="-127"/>
                <a:ea typeface="Pretendard Light" panose="02000403000000020004" pitchFamily="50" charset="-127"/>
                <a:cs typeface="Pretendard Light" panose="02000403000000020004" pitchFamily="50" charset="-127"/>
              </a:rPr>
              <a:t>에서 대략적으로 작성하였음</a:t>
            </a:r>
            <a:r>
              <a:rPr lang="en-US" altLang="ko-KR" sz="800" dirty="0">
                <a:latin typeface="Pretendard Light" panose="02000403000000020004" pitchFamily="50" charset="-127"/>
                <a:ea typeface="Pretendard Light" panose="02000403000000020004" pitchFamily="50" charset="-127"/>
                <a:cs typeface="Pretendard Light" panose="02000403000000020004" pitchFamily="50" charset="-127"/>
              </a:rPr>
              <a:t>.</a:t>
            </a:r>
            <a:endParaRPr lang="ko-KR" altLang="en-US" sz="800" dirty="0">
              <a:latin typeface="Pretendard Light" panose="02000403000000020004" pitchFamily="50" charset="-127"/>
              <a:ea typeface="Pretendard Light" panose="02000403000000020004" pitchFamily="50" charset="-127"/>
              <a:cs typeface="Pretendard Light" panose="02000403000000020004" pitchFamily="50" charset="-127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A9842DB4-A477-4DC2-D96B-43EF36B0455A}"/>
              </a:ext>
            </a:extLst>
          </p:cNvPr>
          <p:cNvSpPr txBox="1"/>
          <p:nvPr/>
        </p:nvSpPr>
        <p:spPr>
          <a:xfrm>
            <a:off x="10602259" y="77738"/>
            <a:ext cx="60960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ko-KR" b="1" dirty="0"/>
              <a:t>5</a:t>
            </a:r>
            <a:endParaRPr lang="ko-KR" altLang="en-US" b="1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F8015012-C3EB-73D8-4E1C-1B1F9F50B25B}"/>
              </a:ext>
            </a:extLst>
          </p:cNvPr>
          <p:cNvSpPr txBox="1"/>
          <p:nvPr/>
        </p:nvSpPr>
        <p:spPr>
          <a:xfrm>
            <a:off x="1474871" y="5990492"/>
            <a:ext cx="429288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>
                <a:latin typeface="Pretendard Medium" panose="02000603000000020004" pitchFamily="50" charset="-127"/>
                <a:ea typeface="Pretendard Medium" panose="02000603000000020004" pitchFamily="50" charset="-127"/>
                <a:cs typeface="Pretendard Medium" panose="02000603000000020004" pitchFamily="50" charset="-127"/>
              </a:rPr>
              <a:t>3m 15s ~ 3m 45s  </a:t>
            </a:r>
            <a:endParaRPr lang="ko-KR" altLang="en-US" dirty="0">
              <a:latin typeface="Pretendard Medium" panose="02000603000000020004" pitchFamily="50" charset="-127"/>
              <a:ea typeface="Pretendard Medium" panose="02000603000000020004" pitchFamily="50" charset="-127"/>
              <a:cs typeface="Pretendard Medium" panose="02000603000000020004" pitchFamily="50" charset="-127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012DAA03-B2EB-5146-3BE4-363E1D2713F8}"/>
              </a:ext>
            </a:extLst>
          </p:cNvPr>
          <p:cNvSpPr txBox="1"/>
          <p:nvPr/>
        </p:nvSpPr>
        <p:spPr>
          <a:xfrm>
            <a:off x="7429499" y="5471079"/>
            <a:ext cx="335681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>
                <a:latin typeface="Pretendard Light" panose="02000403000000020004" pitchFamily="50" charset="-127"/>
                <a:ea typeface="Pretendard Light" panose="02000403000000020004" pitchFamily="50" charset="-127"/>
                <a:cs typeface="Pretendard Light" panose="02000403000000020004" pitchFamily="50" charset="-127"/>
              </a:rPr>
              <a:t>BGM : </a:t>
            </a:r>
            <a:r>
              <a:rPr lang="en-US" altLang="ko-KR" dirty="0">
                <a:latin typeface="Pretendard Light" panose="02000403000000020004" pitchFamily="50" charset="-127"/>
                <a:ea typeface="Pretendard Light" panose="02000403000000020004" pitchFamily="50" charset="-127"/>
                <a:cs typeface="Pretendard Light" panose="02000403000000020004" pitchFamily="50" charset="-127"/>
                <a:hlinkClick r:id="rId3"/>
              </a:rPr>
              <a:t>Ping Pong </a:t>
            </a:r>
            <a:endParaRPr lang="ko-KR" altLang="en-US" dirty="0">
              <a:latin typeface="Pretendard Light" panose="02000403000000020004" pitchFamily="50" charset="-127"/>
              <a:ea typeface="Pretendard Light" panose="02000403000000020004" pitchFamily="50" charset="-127"/>
              <a:cs typeface="Pretendard Light" panose="02000403000000020004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58040911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>
            <a:extLst>
              <a:ext uri="{FF2B5EF4-FFF2-40B4-BE49-F238E27FC236}">
                <a16:creationId xmlns:a16="http://schemas.microsoft.com/office/drawing/2014/main" id="{B9FEEEF9-6467-F694-96D9-C96D61CCAB3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altLang="ko-KR" dirty="0"/>
              <a:t>  </a:t>
            </a:r>
            <a:endParaRPr lang="ko-KR" alt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B895ECD-3F53-3590-0DA5-2B842F9BDBB3}"/>
              </a:ext>
            </a:extLst>
          </p:cNvPr>
          <p:cNvSpPr txBox="1"/>
          <p:nvPr/>
        </p:nvSpPr>
        <p:spPr>
          <a:xfrm>
            <a:off x="7438292" y="1553308"/>
            <a:ext cx="407963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400" dirty="0">
                <a:latin typeface="Pretendard Medium" panose="02000603000000020004" pitchFamily="50" charset="-127"/>
                <a:ea typeface="Pretendard Medium" panose="02000603000000020004" pitchFamily="50" charset="-127"/>
                <a:cs typeface="Pretendard Medium" panose="02000603000000020004" pitchFamily="50" charset="-127"/>
              </a:rPr>
              <a:t>3m 45s ~ 4m 10s : </a:t>
            </a:r>
            <a:r>
              <a:rPr lang="ko-KR" altLang="en-US" sz="1400" dirty="0" err="1">
                <a:latin typeface="Pretendard Medium" panose="02000603000000020004" pitchFamily="50" charset="-127"/>
                <a:ea typeface="Pretendard Medium" panose="02000603000000020004" pitchFamily="50" charset="-127"/>
                <a:cs typeface="Pretendard Medium" panose="02000603000000020004" pitchFamily="50" charset="-127"/>
              </a:rPr>
              <a:t>볼빵이</a:t>
            </a:r>
            <a:endParaRPr lang="en-US" altLang="ko-KR" sz="1400" dirty="0">
              <a:latin typeface="Pretendard Medium" panose="02000603000000020004" pitchFamily="50" charset="-127"/>
              <a:ea typeface="Pretendard Medium" panose="02000603000000020004" pitchFamily="50" charset="-127"/>
              <a:cs typeface="Pretendard Medium" panose="02000603000000020004" pitchFamily="50" charset="-127"/>
            </a:endParaRPr>
          </a:p>
          <a:p>
            <a:r>
              <a:rPr lang="en-US" altLang="ko-KR" sz="1400" dirty="0">
                <a:latin typeface="Pretendard Medium" panose="02000603000000020004" pitchFamily="50" charset="-127"/>
                <a:ea typeface="Pretendard Medium" panose="02000603000000020004" pitchFamily="50" charset="-127"/>
                <a:cs typeface="Pretendard Medium" panose="02000603000000020004" pitchFamily="50" charset="-127"/>
              </a:rPr>
              <a:t>4m 10s ~ 4m 25s : </a:t>
            </a:r>
            <a:r>
              <a:rPr lang="ko-KR" altLang="en-US" sz="1400" dirty="0" err="1">
                <a:latin typeface="Pretendard Medium" panose="02000603000000020004" pitchFamily="50" charset="-127"/>
                <a:ea typeface="Pretendard Medium" panose="02000603000000020004" pitchFamily="50" charset="-127"/>
                <a:cs typeface="Pretendard Medium" panose="02000603000000020004" pitchFamily="50" charset="-127"/>
              </a:rPr>
              <a:t>아웃트로</a:t>
            </a:r>
            <a:r>
              <a:rPr lang="en-US" altLang="ko-KR" sz="1400" dirty="0">
                <a:latin typeface="Pretendard Medium" panose="02000603000000020004" pitchFamily="50" charset="-127"/>
                <a:ea typeface="Pretendard Medium" panose="02000603000000020004" pitchFamily="50" charset="-127"/>
                <a:cs typeface="Pretendard Medium" panose="02000603000000020004" pitchFamily="50" charset="-127"/>
              </a:rPr>
              <a:t>  </a:t>
            </a:r>
            <a:endParaRPr lang="ko-KR" altLang="en-US" sz="1400" dirty="0">
              <a:latin typeface="Pretendard Medium" panose="02000603000000020004" pitchFamily="50" charset="-127"/>
              <a:ea typeface="Pretendard Medium" panose="02000603000000020004" pitchFamily="50" charset="-127"/>
              <a:cs typeface="Pretendard Medium" panose="02000603000000020004" pitchFamily="50" charset="-127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5C317BDC-1C44-5F49-5E2C-483027C34796}"/>
              </a:ext>
            </a:extLst>
          </p:cNvPr>
          <p:cNvSpPr txBox="1"/>
          <p:nvPr/>
        </p:nvSpPr>
        <p:spPr>
          <a:xfrm>
            <a:off x="10602259" y="77738"/>
            <a:ext cx="60960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ko-KR" b="1" dirty="0"/>
              <a:t>6</a:t>
            </a:r>
            <a:endParaRPr lang="ko-KR" altLang="en-US" b="1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F7A8EAC-297B-7398-B8EF-EB70F53F29C1}"/>
              </a:ext>
            </a:extLst>
          </p:cNvPr>
          <p:cNvSpPr txBox="1"/>
          <p:nvPr/>
        </p:nvSpPr>
        <p:spPr>
          <a:xfrm>
            <a:off x="7438292" y="3321278"/>
            <a:ext cx="407963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800" dirty="0">
                <a:latin typeface="Pretendard Light" panose="02000403000000020004" pitchFamily="50" charset="-127"/>
                <a:ea typeface="Pretendard Light" panose="02000403000000020004" pitchFamily="50" charset="-127"/>
                <a:cs typeface="Pretendard Light" panose="02000403000000020004" pitchFamily="50" charset="-127"/>
              </a:rPr>
              <a:t>(3m 45s ~ 4m 10s)</a:t>
            </a:r>
          </a:p>
          <a:p>
            <a:r>
              <a:rPr lang="ko-KR" altLang="en-US" sz="800" dirty="0">
                <a:latin typeface="Pretendard Light" panose="02000403000000020004" pitchFamily="50" charset="-127"/>
                <a:ea typeface="Pretendard Light" panose="02000403000000020004" pitchFamily="50" charset="-127"/>
                <a:cs typeface="Pretendard Light" panose="02000403000000020004" pitchFamily="50" charset="-127"/>
              </a:rPr>
              <a:t>앗</a:t>
            </a:r>
            <a:r>
              <a:rPr lang="en-US" altLang="ko-KR" sz="800" dirty="0">
                <a:latin typeface="Pretendard Light" panose="02000403000000020004" pitchFamily="50" charset="-127"/>
                <a:ea typeface="Pretendard Light" panose="02000403000000020004" pitchFamily="50" charset="-127"/>
                <a:cs typeface="Pretendard Light" panose="02000403000000020004" pitchFamily="50" charset="-127"/>
              </a:rPr>
              <a:t>, </a:t>
            </a:r>
            <a:r>
              <a:rPr lang="ko-KR" altLang="en-US" sz="800" dirty="0">
                <a:latin typeface="Pretendard Light" panose="02000403000000020004" pitchFamily="50" charset="-127"/>
                <a:ea typeface="Pretendard Light" panose="02000403000000020004" pitchFamily="50" charset="-127"/>
                <a:cs typeface="Pretendard Light" panose="02000403000000020004" pitchFamily="50" charset="-127"/>
              </a:rPr>
              <a:t>그리고 </a:t>
            </a:r>
            <a:r>
              <a:rPr lang="en-US" altLang="ko-KR" sz="800" dirty="0">
                <a:latin typeface="Pretendard Light" panose="02000403000000020004" pitchFamily="50" charset="-127"/>
                <a:ea typeface="Pretendard Light" panose="02000403000000020004" pitchFamily="50" charset="-127"/>
                <a:cs typeface="Pretendard Light" panose="02000403000000020004" pitchFamily="50" charset="-127"/>
              </a:rPr>
              <a:t>(</a:t>
            </a:r>
            <a:r>
              <a:rPr lang="ko-KR" altLang="en-US" sz="800" dirty="0">
                <a:latin typeface="Pretendard Light" panose="02000403000000020004" pitchFamily="50" charset="-127"/>
                <a:ea typeface="Pretendard Light" panose="02000403000000020004" pitchFamily="50" charset="-127"/>
                <a:cs typeface="Pretendard Light" panose="02000403000000020004" pitchFamily="50" charset="-127"/>
              </a:rPr>
              <a:t>행사일정 자막</a:t>
            </a:r>
            <a:r>
              <a:rPr lang="en-US" altLang="ko-KR" sz="800" dirty="0">
                <a:latin typeface="Pretendard Light" panose="02000403000000020004" pitchFamily="50" charset="-127"/>
                <a:ea typeface="Pretendard Light" panose="02000403000000020004" pitchFamily="50" charset="-127"/>
                <a:cs typeface="Pretendard Light" panose="02000403000000020004" pitchFamily="50" charset="-127"/>
              </a:rPr>
              <a:t>)</a:t>
            </a:r>
            <a:r>
              <a:rPr lang="ko-KR" altLang="en-US" sz="800" dirty="0">
                <a:latin typeface="Pretendard Light" panose="02000403000000020004" pitchFamily="50" charset="-127"/>
                <a:ea typeface="Pretendard Light" panose="02000403000000020004" pitchFamily="50" charset="-127"/>
                <a:cs typeface="Pretendard Light" panose="02000403000000020004" pitchFamily="50" charset="-127"/>
              </a:rPr>
              <a:t> </a:t>
            </a:r>
            <a:endParaRPr lang="en-US" altLang="ko-KR" sz="800" dirty="0">
              <a:latin typeface="Pretendard Light" panose="02000403000000020004" pitchFamily="50" charset="-127"/>
              <a:ea typeface="Pretendard Light" panose="02000403000000020004" pitchFamily="50" charset="-127"/>
              <a:cs typeface="Pretendard Light" panose="02000403000000020004" pitchFamily="50" charset="-127"/>
            </a:endParaRPr>
          </a:p>
          <a:p>
            <a:r>
              <a:rPr lang="ko-KR" altLang="en-US" sz="800" dirty="0">
                <a:latin typeface="Pretendard Light" panose="02000403000000020004" pitchFamily="50" charset="-127"/>
                <a:ea typeface="Pretendard Light" panose="02000403000000020004" pitchFamily="50" charset="-127"/>
                <a:cs typeface="Pretendard Light" panose="02000403000000020004" pitchFamily="50" charset="-127"/>
              </a:rPr>
              <a:t>영상 자막으로 행사일정을 </a:t>
            </a:r>
            <a:r>
              <a:rPr lang="ko-KR" altLang="en-US" sz="800" dirty="0" err="1">
                <a:latin typeface="Pretendard Light" panose="02000403000000020004" pitchFamily="50" charset="-127"/>
                <a:ea typeface="Pretendard Light" panose="02000403000000020004" pitchFamily="50" charset="-127"/>
                <a:cs typeface="Pretendard Light" panose="02000403000000020004" pitchFamily="50" charset="-127"/>
              </a:rPr>
              <a:t>안내드렸으니</a:t>
            </a:r>
            <a:r>
              <a:rPr lang="ko-KR" altLang="en-US" sz="800" dirty="0">
                <a:latin typeface="Pretendard Light" panose="02000403000000020004" pitchFamily="50" charset="-127"/>
                <a:ea typeface="Pretendard Light" panose="02000403000000020004" pitchFamily="50" charset="-127"/>
                <a:cs typeface="Pretendard Light" panose="02000403000000020004" pitchFamily="50" charset="-127"/>
              </a:rPr>
              <a:t> 평소 관심 있으셨지만 뭔가 돈 들여서 가기 싫으신 분은 무료로 입장해보는 것도 좋은 기회입니다</a:t>
            </a:r>
            <a:r>
              <a:rPr lang="en-US" altLang="ko-KR" sz="800" dirty="0">
                <a:latin typeface="Pretendard Light" panose="02000403000000020004" pitchFamily="50" charset="-127"/>
                <a:ea typeface="Pretendard Light" panose="02000403000000020004" pitchFamily="50" charset="-127"/>
                <a:cs typeface="Pretendard Light" panose="02000403000000020004" pitchFamily="50" charset="-127"/>
              </a:rPr>
              <a:t>! </a:t>
            </a:r>
            <a:r>
              <a:rPr lang="ko-KR" altLang="en-US" sz="800" dirty="0">
                <a:latin typeface="Pretendard Light" panose="02000403000000020004" pitchFamily="50" charset="-127"/>
                <a:ea typeface="Pretendard Light" panose="02000403000000020004" pitchFamily="50" charset="-127"/>
                <a:cs typeface="Pretendard Light" panose="02000403000000020004" pitchFamily="50" charset="-127"/>
              </a:rPr>
              <a:t>그럼</a:t>
            </a:r>
            <a:r>
              <a:rPr lang="en-US" altLang="ko-KR" sz="800" dirty="0">
                <a:latin typeface="Pretendard Light" panose="02000403000000020004" pitchFamily="50" charset="-127"/>
                <a:ea typeface="Pretendard Light" panose="02000403000000020004" pitchFamily="50" charset="-127"/>
                <a:cs typeface="Pretendard Light" panose="02000403000000020004" pitchFamily="50" charset="-127"/>
              </a:rPr>
              <a:t>, </a:t>
            </a:r>
            <a:r>
              <a:rPr lang="ko-KR" altLang="en-US" sz="800" dirty="0" err="1">
                <a:latin typeface="Pretendard Light" panose="02000403000000020004" pitchFamily="50" charset="-127"/>
                <a:ea typeface="Pretendard Light" panose="02000403000000020004" pitchFamily="50" charset="-127"/>
                <a:cs typeface="Pretendard Light" panose="02000403000000020004" pitchFamily="50" charset="-127"/>
              </a:rPr>
              <a:t>볼빵이는</a:t>
            </a:r>
            <a:r>
              <a:rPr lang="ko-KR" altLang="en-US" sz="800" dirty="0">
                <a:latin typeface="Pretendard Light" panose="02000403000000020004" pitchFamily="50" charset="-127"/>
                <a:ea typeface="Pretendard Light" panose="02000403000000020004" pitchFamily="50" charset="-127"/>
                <a:cs typeface="Pretendard Light" panose="02000403000000020004" pitchFamily="50" charset="-127"/>
              </a:rPr>
              <a:t> 이만 퇴근하도록 하겠습니다</a:t>
            </a:r>
            <a:r>
              <a:rPr lang="en-US" altLang="ko-KR" sz="800" dirty="0">
                <a:latin typeface="Pretendard Light" panose="02000403000000020004" pitchFamily="50" charset="-127"/>
                <a:ea typeface="Pretendard Light" panose="02000403000000020004" pitchFamily="50" charset="-127"/>
                <a:cs typeface="Pretendard Light" panose="02000403000000020004" pitchFamily="50" charset="-127"/>
              </a:rPr>
              <a:t>! </a:t>
            </a:r>
            <a:r>
              <a:rPr lang="ko-KR" altLang="en-US" sz="800" dirty="0">
                <a:latin typeface="Pretendard Light" panose="02000403000000020004" pitchFamily="50" charset="-127"/>
                <a:ea typeface="Pretendard Light" panose="02000403000000020004" pitchFamily="50" charset="-127"/>
                <a:cs typeface="Pretendard Light" panose="02000403000000020004" pitchFamily="50" charset="-127"/>
              </a:rPr>
              <a:t>안녕히 계세요</a:t>
            </a:r>
            <a:r>
              <a:rPr lang="en-US" altLang="ko-KR" sz="800" dirty="0">
                <a:latin typeface="Pretendard Light" panose="02000403000000020004" pitchFamily="50" charset="-127"/>
                <a:ea typeface="Pretendard Light" panose="02000403000000020004" pitchFamily="50" charset="-127"/>
                <a:cs typeface="Pretendard Light" panose="02000403000000020004" pitchFamily="50" charset="-127"/>
              </a:rPr>
              <a:t>!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1F76C6A8-0EA3-7B04-9BFA-79C2D211BFD4}"/>
              </a:ext>
            </a:extLst>
          </p:cNvPr>
          <p:cNvSpPr txBox="1"/>
          <p:nvPr/>
        </p:nvSpPr>
        <p:spPr>
          <a:xfrm>
            <a:off x="7801708" y="4771292"/>
            <a:ext cx="3552092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800" dirty="0">
                <a:latin typeface="Pretendard Light" panose="02000403000000020004" pitchFamily="50" charset="-127"/>
                <a:ea typeface="Pretendard Light" panose="02000403000000020004" pitchFamily="50" charset="-127"/>
                <a:cs typeface="Pretendard Light" panose="02000403000000020004" pitchFamily="50" charset="-127"/>
              </a:rPr>
              <a:t>*</a:t>
            </a:r>
            <a:r>
              <a:rPr lang="ko-KR" altLang="en-US" sz="800" dirty="0">
                <a:latin typeface="Pretendard Light" panose="02000403000000020004" pitchFamily="50" charset="-127"/>
                <a:ea typeface="Pretendard Light" panose="02000403000000020004" pitchFamily="50" charset="-127"/>
                <a:cs typeface="Pretendard Light" panose="02000403000000020004" pitchFamily="50" charset="-127"/>
              </a:rPr>
              <a:t> </a:t>
            </a:r>
            <a:r>
              <a:rPr lang="ko-KR" altLang="en-US" sz="800" dirty="0" err="1">
                <a:latin typeface="Pretendard Light" panose="02000403000000020004" pitchFamily="50" charset="-127"/>
                <a:ea typeface="Pretendard Light" panose="02000403000000020004" pitchFamily="50" charset="-127"/>
                <a:cs typeface="Pretendard Light" panose="02000403000000020004" pitchFamily="50" charset="-127"/>
              </a:rPr>
              <a:t>나레이션은</a:t>
            </a:r>
            <a:r>
              <a:rPr lang="ko-KR" altLang="en-US" sz="800" dirty="0">
                <a:latin typeface="Pretendard Light" panose="02000403000000020004" pitchFamily="50" charset="-127"/>
                <a:ea typeface="Pretendard Light" panose="02000403000000020004" pitchFamily="50" charset="-127"/>
                <a:cs typeface="Pretendard Light" panose="02000403000000020004" pitchFamily="50" charset="-127"/>
              </a:rPr>
              <a:t> 본 </a:t>
            </a:r>
            <a:r>
              <a:rPr lang="en-US" altLang="ko-KR" sz="800" dirty="0">
                <a:latin typeface="Pretendard Light" panose="02000403000000020004" pitchFamily="50" charset="-127"/>
                <a:ea typeface="Pretendard Light" panose="02000403000000020004" pitchFamily="50" charset="-127"/>
                <a:cs typeface="Pretendard Light" panose="02000403000000020004" pitchFamily="50" charset="-127"/>
              </a:rPr>
              <a:t>PPT</a:t>
            </a:r>
            <a:r>
              <a:rPr lang="ko-KR" altLang="en-US" sz="800" dirty="0">
                <a:latin typeface="Pretendard Light" panose="02000403000000020004" pitchFamily="50" charset="-127"/>
                <a:ea typeface="Pretendard Light" panose="02000403000000020004" pitchFamily="50" charset="-127"/>
                <a:cs typeface="Pretendard Light" panose="02000403000000020004" pitchFamily="50" charset="-127"/>
              </a:rPr>
              <a:t>에서 대략적으로 작성하였음</a:t>
            </a:r>
            <a:r>
              <a:rPr lang="en-US" altLang="ko-KR" sz="800" dirty="0">
                <a:latin typeface="Pretendard Light" panose="02000403000000020004" pitchFamily="50" charset="-127"/>
                <a:ea typeface="Pretendard Light" panose="02000403000000020004" pitchFamily="50" charset="-127"/>
                <a:cs typeface="Pretendard Light" panose="02000403000000020004" pitchFamily="50" charset="-127"/>
              </a:rPr>
              <a:t>.</a:t>
            </a:r>
            <a:endParaRPr lang="ko-KR" altLang="en-US" sz="800" dirty="0">
              <a:latin typeface="Pretendard Light" panose="02000403000000020004" pitchFamily="50" charset="-127"/>
              <a:ea typeface="Pretendard Light" panose="02000403000000020004" pitchFamily="50" charset="-127"/>
              <a:cs typeface="Pretendard Light" panose="02000403000000020004" pitchFamily="50" charset="-127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4D60A286-B335-DBCD-A826-C9EB4EA0863B}"/>
              </a:ext>
            </a:extLst>
          </p:cNvPr>
          <p:cNvSpPr txBox="1"/>
          <p:nvPr/>
        </p:nvSpPr>
        <p:spPr>
          <a:xfrm>
            <a:off x="1474871" y="5990492"/>
            <a:ext cx="429288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/>
              <a:t>3m 45s ~ 4m 25s  </a:t>
            </a:r>
            <a:endParaRPr lang="ko-KR" altLang="en-US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73410173-D602-F45B-8FB5-958594C726A1}"/>
              </a:ext>
            </a:extLst>
          </p:cNvPr>
          <p:cNvSpPr txBox="1"/>
          <p:nvPr/>
        </p:nvSpPr>
        <p:spPr>
          <a:xfrm>
            <a:off x="7429499" y="5471079"/>
            <a:ext cx="335681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>
                <a:latin typeface="Pretendard Light" panose="02000403000000020004" pitchFamily="50" charset="-127"/>
                <a:ea typeface="Pretendard Light" panose="02000403000000020004" pitchFamily="50" charset="-127"/>
                <a:cs typeface="Pretendard Light" panose="02000403000000020004" pitchFamily="50" charset="-127"/>
              </a:rPr>
              <a:t>BGM : </a:t>
            </a:r>
            <a:r>
              <a:rPr lang="en-US" altLang="ko-KR" dirty="0">
                <a:latin typeface="Pretendard Light" panose="02000403000000020004" pitchFamily="50" charset="-127"/>
                <a:ea typeface="Pretendard Light" panose="02000403000000020004" pitchFamily="50" charset="-127"/>
                <a:cs typeface="Pretendard Light" panose="02000403000000020004" pitchFamily="50" charset="-127"/>
                <a:hlinkClick r:id="rId2"/>
              </a:rPr>
              <a:t>Ostrich</a:t>
            </a:r>
            <a:endParaRPr lang="ko-KR" altLang="en-US" dirty="0">
              <a:latin typeface="Pretendard Light" panose="02000403000000020004" pitchFamily="50" charset="-127"/>
              <a:ea typeface="Pretendard Light" panose="02000403000000020004" pitchFamily="50" charset="-127"/>
              <a:cs typeface="Pretendard Light" panose="02000403000000020004" pitchFamily="50" charset="-127"/>
            </a:endParaRPr>
          </a:p>
        </p:txBody>
      </p:sp>
      <p:pic>
        <p:nvPicPr>
          <p:cNvPr id="11" name="그림 10">
            <a:extLst>
              <a:ext uri="{FF2B5EF4-FFF2-40B4-BE49-F238E27FC236}">
                <a16:creationId xmlns:a16="http://schemas.microsoft.com/office/drawing/2014/main" id="{12402397-C245-2FD1-600D-7B984DEDECB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5091" y="1479825"/>
            <a:ext cx="6185309" cy="36829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067224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>
            <a:extLst>
              <a:ext uri="{FF2B5EF4-FFF2-40B4-BE49-F238E27FC236}">
                <a16:creationId xmlns:a16="http://schemas.microsoft.com/office/drawing/2014/main" id="{B0E106D2-A413-B184-ED33-EA0241269E5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3" name="직사각형 2">
            <a:extLst>
              <a:ext uri="{FF2B5EF4-FFF2-40B4-BE49-F238E27FC236}">
                <a16:creationId xmlns:a16="http://schemas.microsoft.com/office/drawing/2014/main" id="{300966DD-7985-D9E1-AECE-3DFDF3D7D5DD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직사각형 3">
            <a:extLst>
              <a:ext uri="{FF2B5EF4-FFF2-40B4-BE49-F238E27FC236}">
                <a16:creationId xmlns:a16="http://schemas.microsoft.com/office/drawing/2014/main" id="{41E9F30D-B729-0D3A-B7EB-B0B1CD1CCE1B}"/>
              </a:ext>
            </a:extLst>
          </p:cNvPr>
          <p:cNvSpPr/>
          <p:nvPr/>
        </p:nvSpPr>
        <p:spPr>
          <a:xfrm>
            <a:off x="92277" y="96472"/>
            <a:ext cx="12006590" cy="6761527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27" name="사각형: 둥근 모서리 26">
            <a:extLst>
              <a:ext uri="{FF2B5EF4-FFF2-40B4-BE49-F238E27FC236}">
                <a16:creationId xmlns:a16="http://schemas.microsoft.com/office/drawing/2014/main" id="{7AC0B1BE-4094-8EDC-1EB4-5A5396262E29}"/>
              </a:ext>
            </a:extLst>
          </p:cNvPr>
          <p:cNvSpPr/>
          <p:nvPr/>
        </p:nvSpPr>
        <p:spPr>
          <a:xfrm>
            <a:off x="2576146" y="2420815"/>
            <a:ext cx="7039708" cy="2016369"/>
          </a:xfrm>
          <a:prstGeom prst="roundRect">
            <a:avLst/>
          </a:prstGeom>
          <a:noFill/>
          <a:ln w="57150">
            <a:solidFill>
              <a:srgbClr val="6262AC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CEE35371-93D2-C0FA-3073-413A7BA954BA}"/>
              </a:ext>
            </a:extLst>
          </p:cNvPr>
          <p:cNvSpPr txBox="1"/>
          <p:nvPr/>
        </p:nvSpPr>
        <p:spPr>
          <a:xfrm>
            <a:off x="4221894" y="2853267"/>
            <a:ext cx="3747356" cy="10926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6500" dirty="0">
                <a:solidFill>
                  <a:srgbClr val="6262AC"/>
                </a:solidFill>
                <a:latin typeface="Pretendard ExtraBold" panose="02000903000000020004" pitchFamily="50" charset="-127"/>
                <a:ea typeface="Pretendard ExtraBold" panose="02000903000000020004" pitchFamily="50" charset="-127"/>
                <a:cs typeface="Pretendard ExtraBold" panose="02000903000000020004" pitchFamily="50" charset="-127"/>
              </a:rPr>
              <a:t>감사합니다</a:t>
            </a:r>
          </a:p>
        </p:txBody>
      </p:sp>
    </p:spTree>
    <p:extLst>
      <p:ext uri="{BB962C8B-B14F-4D97-AF65-F5344CB8AC3E}">
        <p14:creationId xmlns:p14="http://schemas.microsoft.com/office/powerpoint/2010/main" val="55816625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466</TotalTime>
  <Words>1000</Words>
  <Application>Microsoft Office PowerPoint</Application>
  <PresentationFormat>와이드스크린</PresentationFormat>
  <Paragraphs>93</Paragraphs>
  <Slides>10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6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10</vt:i4>
      </vt:variant>
    </vt:vector>
  </HeadingPairs>
  <TitlesOfParts>
    <vt:vector size="17" baseType="lpstr">
      <vt:lpstr>맑은 고딕</vt:lpstr>
      <vt:lpstr>Pretendard Black</vt:lpstr>
      <vt:lpstr>Pretendard ExtraBold</vt:lpstr>
      <vt:lpstr>Pretendard Light</vt:lpstr>
      <vt:lpstr>Pretendard Medium</vt:lpstr>
      <vt:lpstr>Arial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로찌;LossyRosy</dc:creator>
  <cp:keywords>양식;스토리보드;로찌;LossyRosy</cp:keywords>
  <cp:lastModifiedBy>USER</cp:lastModifiedBy>
  <cp:revision>34</cp:revision>
  <dcterms:created xsi:type="dcterms:W3CDTF">2019-02-01T01:32:50Z</dcterms:created>
  <dcterms:modified xsi:type="dcterms:W3CDTF">2023-05-11T02:55:00Z</dcterms:modified>
</cp:coreProperties>
</file>