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5/25/2023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image" Target="../media/image15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Relationship Id="rId6" Type="http://schemas.openxmlformats.org/officeDocument/2006/relationships/image" Target="../media/image20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5.png"/><Relationship Id="rId7" Type="http://schemas.openxmlformats.org/officeDocument/2006/relationships/image" Target="../media/image26.png"/><Relationship Id="rId8" Type="http://schemas.openxmlformats.org/officeDocument/2006/relationships/image" Target="../media/image27.png"/><Relationship Id="rId9" Type="http://schemas.openxmlformats.org/officeDocument/2006/relationships/image" Target="../media/image28.png"/><Relationship Id="rId10" Type="http://schemas.openxmlformats.org/officeDocument/2006/relationships/image" Target="../media/image29.png"/><Relationship Id="rId11" Type="http://schemas.openxmlformats.org/officeDocument/2006/relationships/image" Target="../media/image30.png"/><Relationship Id="rId12" Type="http://schemas.openxmlformats.org/officeDocument/2006/relationships/image" Target="../media/image31.png"/><Relationship Id="rId13" Type="http://schemas.openxmlformats.org/officeDocument/2006/relationships/image" Target="../media/image32.png"/><Relationship Id="rId14" Type="http://schemas.openxmlformats.org/officeDocument/2006/relationships/image" Target="../media/image33.png"/><Relationship Id="rId15" Type="http://schemas.openxmlformats.org/officeDocument/2006/relationships/image" Target="../media/image34.png"/><Relationship Id="rId16" Type="http://schemas.openxmlformats.org/officeDocument/2006/relationships/image" Target="../media/image35.png"/><Relationship Id="rId17" Type="http://schemas.openxmlformats.org/officeDocument/2006/relationships/image" Target="../media/image36.png"/><Relationship Id="rId18" Type="http://schemas.openxmlformats.org/officeDocument/2006/relationships/image" Target="../media/image37.png"/><Relationship Id="rId19" Type="http://schemas.openxmlformats.org/officeDocument/2006/relationships/image" Target="../media/image38.png"/><Relationship Id="rId20" Type="http://schemas.openxmlformats.org/officeDocument/2006/relationships/image" Target="../media/image39.png"/><Relationship Id="rId21" Type="http://schemas.openxmlformats.org/officeDocument/2006/relationships/image" Target="../media/image40.png"/><Relationship Id="rId22" Type="http://schemas.openxmlformats.org/officeDocument/2006/relationships/image" Target="../media/image4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Relationship Id="rId4" Type="http://schemas.openxmlformats.org/officeDocument/2006/relationships/image" Target="../media/image44.png"/><Relationship Id="rId5" Type="http://schemas.openxmlformats.org/officeDocument/2006/relationships/image" Target="../media/image45.png"/><Relationship Id="rId6" Type="http://schemas.openxmlformats.org/officeDocument/2006/relationships/image" Target="../media/image46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Relationship Id="rId10" Type="http://schemas.openxmlformats.org/officeDocument/2006/relationships/image" Target="../media/image50.png"/><Relationship Id="rId11" Type="http://schemas.openxmlformats.org/officeDocument/2006/relationships/image" Target="../media/image51.png"/><Relationship Id="rId12" Type="http://schemas.openxmlformats.org/officeDocument/2006/relationships/image" Target="../media/image52.png"/><Relationship Id="rId13" Type="http://schemas.openxmlformats.org/officeDocument/2006/relationships/image" Target="../media/image53.png"/><Relationship Id="rId14" Type="http://schemas.openxmlformats.org/officeDocument/2006/relationships/image" Target="../media/image54.png"/><Relationship Id="rId15" Type="http://schemas.openxmlformats.org/officeDocument/2006/relationships/image" Target="../media/image55.png"/><Relationship Id="rId16" Type="http://schemas.openxmlformats.org/officeDocument/2006/relationships/image" Target="../media/image56.png"/><Relationship Id="rId17" Type="http://schemas.openxmlformats.org/officeDocument/2006/relationships/image" Target="../media/image57.png"/><Relationship Id="rId18" Type="http://schemas.openxmlformats.org/officeDocument/2006/relationships/image" Target="../media/image58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9.png"/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6" Type="http://schemas.openxmlformats.org/officeDocument/2006/relationships/image" Target="../media/image63.png"/><Relationship Id="rId7" Type="http://schemas.openxmlformats.org/officeDocument/2006/relationships/image" Target="../media/image64.png"/><Relationship Id="rId8" Type="http://schemas.openxmlformats.org/officeDocument/2006/relationships/image" Target="../media/image65.png"/><Relationship Id="rId9" Type="http://schemas.openxmlformats.org/officeDocument/2006/relationships/image" Target="../media/image66.png"/><Relationship Id="rId10" Type="http://schemas.openxmlformats.org/officeDocument/2006/relationships/image" Target="../media/image67.png"/><Relationship Id="rId11" Type="http://schemas.openxmlformats.org/officeDocument/2006/relationships/image" Target="../media/image68.png"/><Relationship Id="rId12" Type="http://schemas.openxmlformats.org/officeDocument/2006/relationships/image" Target="../media/image69.png"/><Relationship Id="rId13" Type="http://schemas.openxmlformats.org/officeDocument/2006/relationships/image" Target="../media/image70.png"/><Relationship Id="rId14" Type="http://schemas.openxmlformats.org/officeDocument/2006/relationships/image" Target="../media/image71.png"/><Relationship Id="rId15" Type="http://schemas.openxmlformats.org/officeDocument/2006/relationships/image" Target="../media/image72.png"/><Relationship Id="rId16" Type="http://schemas.openxmlformats.org/officeDocument/2006/relationships/image" Target="../media/image73.png"/><Relationship Id="rId17" Type="http://schemas.openxmlformats.org/officeDocument/2006/relationships/image" Target="../media/image74.png"/><Relationship Id="rId18" Type="http://schemas.openxmlformats.org/officeDocument/2006/relationships/image" Target="../media/image75.png"/><Relationship Id="rId19" Type="http://schemas.openxmlformats.org/officeDocument/2006/relationships/image" Target="../media/image7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7.png"/><Relationship Id="rId3" Type="http://schemas.openxmlformats.org/officeDocument/2006/relationships/image" Target="../media/image78.png"/><Relationship Id="rId4" Type="http://schemas.openxmlformats.org/officeDocument/2006/relationships/image" Target="../media/image79.png"/><Relationship Id="rId5" Type="http://schemas.openxmlformats.org/officeDocument/2006/relationships/image" Target="../media/image80.png"/><Relationship Id="rId6" Type="http://schemas.openxmlformats.org/officeDocument/2006/relationships/image" Target="../media/image81.png"/><Relationship Id="rId7" Type="http://schemas.openxmlformats.org/officeDocument/2006/relationships/image" Target="../media/image82.png"/><Relationship Id="rId8" Type="http://schemas.openxmlformats.org/officeDocument/2006/relationships/image" Target="../media/image83.png"/><Relationship Id="rId9" Type="http://schemas.openxmlformats.org/officeDocument/2006/relationships/image" Target="../media/image84.png"/><Relationship Id="rId10" Type="http://schemas.openxmlformats.org/officeDocument/2006/relationships/image" Target="../media/image85.png"/><Relationship Id="rId11" Type="http://schemas.openxmlformats.org/officeDocument/2006/relationships/image" Target="../media/image86.png"/><Relationship Id="rId12" Type="http://schemas.openxmlformats.org/officeDocument/2006/relationships/image" Target="../media/image87.png"/><Relationship Id="rId13" Type="http://schemas.openxmlformats.org/officeDocument/2006/relationships/image" Target="../media/image88.png"/><Relationship Id="rId14" Type="http://schemas.openxmlformats.org/officeDocument/2006/relationships/image" Target="../media/image89.png"/><Relationship Id="rId15" Type="http://schemas.openxmlformats.org/officeDocument/2006/relationships/image" Target="../media/image90.png"/><Relationship Id="rId16" Type="http://schemas.openxmlformats.org/officeDocument/2006/relationships/image" Target="../media/image91.png"/><Relationship Id="rId17" Type="http://schemas.openxmlformats.org/officeDocument/2006/relationships/image" Target="../media/image92.png"/><Relationship Id="rId18" Type="http://schemas.openxmlformats.org/officeDocument/2006/relationships/image" Target="../media/image93.png"/><Relationship Id="rId19" Type="http://schemas.openxmlformats.org/officeDocument/2006/relationships/image" Target="../media/image94.png"/><Relationship Id="rId20" Type="http://schemas.openxmlformats.org/officeDocument/2006/relationships/image" Target="../media/image95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6.png"/><Relationship Id="rId3" Type="http://schemas.openxmlformats.org/officeDocument/2006/relationships/image" Target="../media/image97.png"/><Relationship Id="rId4" Type="http://schemas.openxmlformats.org/officeDocument/2006/relationships/image" Target="../media/image98.png"/><Relationship Id="rId5" Type="http://schemas.openxmlformats.org/officeDocument/2006/relationships/image" Target="../media/image99.png"/><Relationship Id="rId6" Type="http://schemas.openxmlformats.org/officeDocument/2006/relationships/image" Target="../media/image100.png"/><Relationship Id="rId7" Type="http://schemas.openxmlformats.org/officeDocument/2006/relationships/image" Target="../media/image101.png"/><Relationship Id="rId8" Type="http://schemas.openxmlformats.org/officeDocument/2006/relationships/image" Target="../media/image102.png"/><Relationship Id="rId9" Type="http://schemas.openxmlformats.org/officeDocument/2006/relationships/image" Target="../media/image103.png"/><Relationship Id="rId10" Type="http://schemas.openxmlformats.org/officeDocument/2006/relationships/image" Target="../media/image104.png"/><Relationship Id="rId11" Type="http://schemas.openxmlformats.org/officeDocument/2006/relationships/image" Target="../media/image105.png"/><Relationship Id="rId12" Type="http://schemas.openxmlformats.org/officeDocument/2006/relationships/image" Target="../media/image106.png"/><Relationship Id="rId13" Type="http://schemas.openxmlformats.org/officeDocument/2006/relationships/image" Target="../media/image107.png"/><Relationship Id="rId14" Type="http://schemas.openxmlformats.org/officeDocument/2006/relationships/image" Target="../media/image108.png"/><Relationship Id="rId15" Type="http://schemas.openxmlformats.org/officeDocument/2006/relationships/image" Target="../media/image109.png"/><Relationship Id="rId16" Type="http://schemas.openxmlformats.org/officeDocument/2006/relationships/image" Target="../media/image110.png"/><Relationship Id="rId17" Type="http://schemas.openxmlformats.org/officeDocument/2006/relationships/image" Target="../media/image111.png"/><Relationship Id="rId18" Type="http://schemas.openxmlformats.org/officeDocument/2006/relationships/image" Target="../media/image112.png"/><Relationship Id="rId19" Type="http://schemas.openxmlformats.org/officeDocument/2006/relationships/image" Target="../media/image113.png"/><Relationship Id="rId20" Type="http://schemas.openxmlformats.org/officeDocument/2006/relationships/image" Target="../media/image114.png"/><Relationship Id="rId21" Type="http://schemas.openxmlformats.org/officeDocument/2006/relationships/image" Target="../media/image11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6.png"/><Relationship Id="rId3" Type="http://schemas.openxmlformats.org/officeDocument/2006/relationships/image" Target="../media/image117.png"/><Relationship Id="rId4" Type="http://schemas.openxmlformats.org/officeDocument/2006/relationships/image" Target="../media/image118.png"/><Relationship Id="rId5" Type="http://schemas.openxmlformats.org/officeDocument/2006/relationships/image" Target="../media/image119.png"/><Relationship Id="rId6" Type="http://schemas.openxmlformats.org/officeDocument/2006/relationships/image" Target="../media/image120.png"/><Relationship Id="rId7" Type="http://schemas.openxmlformats.org/officeDocument/2006/relationships/image" Target="../media/image121.png"/><Relationship Id="rId8" Type="http://schemas.openxmlformats.org/officeDocument/2006/relationships/image" Target="../media/image122.png"/><Relationship Id="rId9" Type="http://schemas.openxmlformats.org/officeDocument/2006/relationships/image" Target="../media/image123.png"/><Relationship Id="rId10" Type="http://schemas.openxmlformats.org/officeDocument/2006/relationships/image" Target="../media/image124.png"/><Relationship Id="rId11" Type="http://schemas.openxmlformats.org/officeDocument/2006/relationships/image" Target="../media/image125.png"/><Relationship Id="rId12" Type="http://schemas.openxmlformats.org/officeDocument/2006/relationships/image" Target="../media/image126.png"/><Relationship Id="rId13" Type="http://schemas.openxmlformats.org/officeDocument/2006/relationships/image" Target="../media/image127.png"/><Relationship Id="rId14" Type="http://schemas.openxmlformats.org/officeDocument/2006/relationships/image" Target="../media/image128.png"/><Relationship Id="rId15" Type="http://schemas.openxmlformats.org/officeDocument/2006/relationships/image" Target="../media/image129.png"/><Relationship Id="rId16" Type="http://schemas.openxmlformats.org/officeDocument/2006/relationships/image" Target="../media/image130.png"/><Relationship Id="rId17" Type="http://schemas.openxmlformats.org/officeDocument/2006/relationships/image" Target="../media/image131.png"/><Relationship Id="rId18" Type="http://schemas.openxmlformats.org/officeDocument/2006/relationships/image" Target="../media/image132.png"/><Relationship Id="rId19" Type="http://schemas.openxmlformats.org/officeDocument/2006/relationships/image" Target="../media/image133.png"/><Relationship Id="rId20" Type="http://schemas.openxmlformats.org/officeDocument/2006/relationships/image" Target="../media/image134.png"/><Relationship Id="rId21" Type="http://schemas.openxmlformats.org/officeDocument/2006/relationships/image" Target="../media/image135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6.png"/><Relationship Id="rId3" Type="http://schemas.openxmlformats.org/officeDocument/2006/relationships/image" Target="../media/image137.png"/><Relationship Id="rId4" Type="http://schemas.openxmlformats.org/officeDocument/2006/relationships/image" Target="../media/image138.png"/><Relationship Id="rId5" Type="http://schemas.openxmlformats.org/officeDocument/2006/relationships/image" Target="../media/image139.png"/><Relationship Id="rId6" Type="http://schemas.openxmlformats.org/officeDocument/2006/relationships/image" Target="../media/image140.png"/><Relationship Id="rId7" Type="http://schemas.openxmlformats.org/officeDocument/2006/relationships/image" Target="../media/image141.png"/><Relationship Id="rId8" Type="http://schemas.openxmlformats.org/officeDocument/2006/relationships/image" Target="../media/image142.png"/><Relationship Id="rId9" Type="http://schemas.openxmlformats.org/officeDocument/2006/relationships/image" Target="../media/image143.png"/><Relationship Id="rId10" Type="http://schemas.openxmlformats.org/officeDocument/2006/relationships/image" Target="../media/image144.png"/><Relationship Id="rId11" Type="http://schemas.openxmlformats.org/officeDocument/2006/relationships/image" Target="../media/image145.png"/><Relationship Id="rId12" Type="http://schemas.openxmlformats.org/officeDocument/2006/relationships/image" Target="../media/image146.png"/><Relationship Id="rId13" Type="http://schemas.openxmlformats.org/officeDocument/2006/relationships/image" Target="../media/image147.png"/><Relationship Id="rId14" Type="http://schemas.openxmlformats.org/officeDocument/2006/relationships/image" Target="../media/image148.png"/><Relationship Id="rId15" Type="http://schemas.openxmlformats.org/officeDocument/2006/relationships/image" Target="../media/image149.png"/><Relationship Id="rId16" Type="http://schemas.openxmlformats.org/officeDocument/2006/relationships/image" Target="../media/image150.png"/><Relationship Id="rId17" Type="http://schemas.openxmlformats.org/officeDocument/2006/relationships/image" Target="../media/image151.png"/><Relationship Id="rId18" Type="http://schemas.openxmlformats.org/officeDocument/2006/relationships/image" Target="../media/image152.png"/><Relationship Id="rId19" Type="http://schemas.openxmlformats.org/officeDocument/2006/relationships/image" Target="../media/image153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4.png"/><Relationship Id="rId3" Type="http://schemas.openxmlformats.org/officeDocument/2006/relationships/image" Target="../media/image155.png"/><Relationship Id="rId4" Type="http://schemas.openxmlformats.org/officeDocument/2006/relationships/image" Target="../media/image156.png"/><Relationship Id="rId5" Type="http://schemas.openxmlformats.org/officeDocument/2006/relationships/image" Target="../media/image157.png"/><Relationship Id="rId6" Type="http://schemas.openxmlformats.org/officeDocument/2006/relationships/image" Target="../media/image158.png"/><Relationship Id="rId7" Type="http://schemas.openxmlformats.org/officeDocument/2006/relationships/image" Target="../media/image159.png"/><Relationship Id="rId8" Type="http://schemas.openxmlformats.org/officeDocument/2006/relationships/image" Target="../media/image160.png"/><Relationship Id="rId9" Type="http://schemas.openxmlformats.org/officeDocument/2006/relationships/image" Target="../media/image161.png"/><Relationship Id="rId10" Type="http://schemas.openxmlformats.org/officeDocument/2006/relationships/image" Target="../media/image162.png"/><Relationship Id="rId11" Type="http://schemas.openxmlformats.org/officeDocument/2006/relationships/image" Target="../media/image163.png"/><Relationship Id="rId12" Type="http://schemas.openxmlformats.org/officeDocument/2006/relationships/image" Target="../media/image164.png"/><Relationship Id="rId13" Type="http://schemas.openxmlformats.org/officeDocument/2006/relationships/image" Target="../media/image165.png"/><Relationship Id="rId14" Type="http://schemas.openxmlformats.org/officeDocument/2006/relationships/image" Target="../media/image166.png"/><Relationship Id="rId15" Type="http://schemas.openxmlformats.org/officeDocument/2006/relationships/image" Target="../media/image167.png"/><Relationship Id="rId16" Type="http://schemas.openxmlformats.org/officeDocument/2006/relationships/image" Target="../media/image168.png"/><Relationship Id="rId17" Type="http://schemas.openxmlformats.org/officeDocument/2006/relationships/image" Target="../media/image169.png"/><Relationship Id="rId18" Type="http://schemas.openxmlformats.org/officeDocument/2006/relationships/image" Target="../media/image170.png"/><Relationship Id="rId19" Type="http://schemas.openxmlformats.org/officeDocument/2006/relationships/image" Target="../media/image17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2.png"/><Relationship Id="rId3" Type="http://schemas.openxmlformats.org/officeDocument/2006/relationships/image" Target="../media/image173.png"/><Relationship Id="rId4" Type="http://schemas.openxmlformats.org/officeDocument/2006/relationships/image" Target="../media/image174.png"/><Relationship Id="rId5" Type="http://schemas.openxmlformats.org/officeDocument/2006/relationships/image" Target="../media/image175.png"/><Relationship Id="rId6" Type="http://schemas.openxmlformats.org/officeDocument/2006/relationships/image" Target="../media/image176.png"/><Relationship Id="rId7" Type="http://schemas.openxmlformats.org/officeDocument/2006/relationships/image" Target="../media/image177.png"/><Relationship Id="rId8" Type="http://schemas.openxmlformats.org/officeDocument/2006/relationships/image" Target="../media/image178.png"/><Relationship Id="rId9" Type="http://schemas.openxmlformats.org/officeDocument/2006/relationships/image" Target="../media/image179.png"/><Relationship Id="rId10" Type="http://schemas.openxmlformats.org/officeDocument/2006/relationships/image" Target="../media/image180.png"/><Relationship Id="rId11" Type="http://schemas.openxmlformats.org/officeDocument/2006/relationships/image" Target="../media/image181.png"/><Relationship Id="rId12" Type="http://schemas.openxmlformats.org/officeDocument/2006/relationships/image" Target="../media/image182.png"/><Relationship Id="rId13" Type="http://schemas.openxmlformats.org/officeDocument/2006/relationships/image" Target="../media/image183.png"/><Relationship Id="rId14" Type="http://schemas.openxmlformats.org/officeDocument/2006/relationships/image" Target="../media/image184.png"/><Relationship Id="rId15" Type="http://schemas.openxmlformats.org/officeDocument/2006/relationships/image" Target="../media/image185.png"/><Relationship Id="rId16" Type="http://schemas.openxmlformats.org/officeDocument/2006/relationships/image" Target="../media/image186.png"/><Relationship Id="rId17" Type="http://schemas.openxmlformats.org/officeDocument/2006/relationships/image" Target="../media/image187.png"/><Relationship Id="rId18" Type="http://schemas.openxmlformats.org/officeDocument/2006/relationships/image" Target="../media/image188.png"/><Relationship Id="rId19" Type="http://schemas.openxmlformats.org/officeDocument/2006/relationships/image" Target="../media/image189.png"/><Relationship Id="rId20" Type="http://schemas.openxmlformats.org/officeDocument/2006/relationships/image" Target="../media/image190.png"/><Relationship Id="rId21" Type="http://schemas.openxmlformats.org/officeDocument/2006/relationships/image" Target="../media/image191.png"/><Relationship Id="rId22" Type="http://schemas.openxmlformats.org/officeDocument/2006/relationships/image" Target="../media/image192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3.png"/><Relationship Id="rId3" Type="http://schemas.openxmlformats.org/officeDocument/2006/relationships/image" Target="../media/image194.png"/><Relationship Id="rId4" Type="http://schemas.openxmlformats.org/officeDocument/2006/relationships/image" Target="../media/image195.png"/><Relationship Id="rId5" Type="http://schemas.openxmlformats.org/officeDocument/2006/relationships/image" Target="../media/image196.png"/><Relationship Id="rId6" Type="http://schemas.openxmlformats.org/officeDocument/2006/relationships/image" Target="../media/image197.png"/><Relationship Id="rId7" Type="http://schemas.openxmlformats.org/officeDocument/2006/relationships/image" Target="../media/image198.png"/><Relationship Id="rId8" Type="http://schemas.openxmlformats.org/officeDocument/2006/relationships/image" Target="../media/image199.png"/><Relationship Id="rId9" Type="http://schemas.openxmlformats.org/officeDocument/2006/relationships/image" Target="../media/image200.png"/><Relationship Id="rId10" Type="http://schemas.openxmlformats.org/officeDocument/2006/relationships/image" Target="../media/image201.png"/><Relationship Id="rId11" Type="http://schemas.openxmlformats.org/officeDocument/2006/relationships/image" Target="../media/image202.png"/><Relationship Id="rId12" Type="http://schemas.openxmlformats.org/officeDocument/2006/relationships/image" Target="../media/image203.png"/><Relationship Id="rId13" Type="http://schemas.openxmlformats.org/officeDocument/2006/relationships/image" Target="../media/image204.png"/><Relationship Id="rId14" Type="http://schemas.openxmlformats.org/officeDocument/2006/relationships/image" Target="../media/image205.png"/><Relationship Id="rId15" Type="http://schemas.openxmlformats.org/officeDocument/2006/relationships/image" Target="../media/image206.png"/><Relationship Id="rId16" Type="http://schemas.openxmlformats.org/officeDocument/2006/relationships/image" Target="../media/image207.png"/><Relationship Id="rId17" Type="http://schemas.openxmlformats.org/officeDocument/2006/relationships/image" Target="../media/image208.png"/><Relationship Id="rId18" Type="http://schemas.openxmlformats.org/officeDocument/2006/relationships/image" Target="../media/image209.png"/><Relationship Id="rId19" Type="http://schemas.openxmlformats.org/officeDocument/2006/relationships/image" Target="../media/image210.png"/><Relationship Id="rId20" Type="http://schemas.openxmlformats.org/officeDocument/2006/relationships/image" Target="../media/image211.png"/><Relationship Id="rId21" Type="http://schemas.openxmlformats.org/officeDocument/2006/relationships/image" Target="../media/image212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3.png"/><Relationship Id="rId3" Type="http://schemas.openxmlformats.org/officeDocument/2006/relationships/image" Target="../media/image214.png"/><Relationship Id="rId4" Type="http://schemas.openxmlformats.org/officeDocument/2006/relationships/image" Target="../media/image215.png"/><Relationship Id="rId5" Type="http://schemas.openxmlformats.org/officeDocument/2006/relationships/image" Target="../media/image216.png"/><Relationship Id="rId6" Type="http://schemas.openxmlformats.org/officeDocument/2006/relationships/image" Target="../media/image217.png"/><Relationship Id="rId7" Type="http://schemas.openxmlformats.org/officeDocument/2006/relationships/image" Target="../media/image218.png"/><Relationship Id="rId8" Type="http://schemas.openxmlformats.org/officeDocument/2006/relationships/image" Target="../media/image219.png"/><Relationship Id="rId9" Type="http://schemas.openxmlformats.org/officeDocument/2006/relationships/image" Target="../media/image220.png"/><Relationship Id="rId10" Type="http://schemas.openxmlformats.org/officeDocument/2006/relationships/image" Target="../media/image221.png"/><Relationship Id="rId11" Type="http://schemas.openxmlformats.org/officeDocument/2006/relationships/image" Target="../media/image222.png"/><Relationship Id="rId12" Type="http://schemas.openxmlformats.org/officeDocument/2006/relationships/image" Target="../media/image223.png"/><Relationship Id="rId13" Type="http://schemas.openxmlformats.org/officeDocument/2006/relationships/image" Target="../media/image224.png"/><Relationship Id="rId14" Type="http://schemas.openxmlformats.org/officeDocument/2006/relationships/image" Target="../media/image225.png"/><Relationship Id="rId15" Type="http://schemas.openxmlformats.org/officeDocument/2006/relationships/image" Target="../media/image226.png"/><Relationship Id="rId16" Type="http://schemas.openxmlformats.org/officeDocument/2006/relationships/image" Target="../media/image227.png"/><Relationship Id="rId17" Type="http://schemas.openxmlformats.org/officeDocument/2006/relationships/image" Target="../media/image228.png"/><Relationship Id="rId18" Type="http://schemas.openxmlformats.org/officeDocument/2006/relationships/image" Target="../media/image229.png"/><Relationship Id="rId19" Type="http://schemas.openxmlformats.org/officeDocument/2006/relationships/image" Target="../media/image230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1.png"/><Relationship Id="rId3" Type="http://schemas.openxmlformats.org/officeDocument/2006/relationships/image" Target="../media/image232.png"/><Relationship Id="rId4" Type="http://schemas.openxmlformats.org/officeDocument/2006/relationships/image" Target="../media/image233.png"/><Relationship Id="rId5" Type="http://schemas.openxmlformats.org/officeDocument/2006/relationships/image" Target="../media/image234.png"/><Relationship Id="rId6" Type="http://schemas.openxmlformats.org/officeDocument/2006/relationships/image" Target="../media/image235.png"/><Relationship Id="rId7" Type="http://schemas.openxmlformats.org/officeDocument/2006/relationships/image" Target="../media/image236.png"/><Relationship Id="rId8" Type="http://schemas.openxmlformats.org/officeDocument/2006/relationships/image" Target="../media/image237.png"/><Relationship Id="rId9" Type="http://schemas.openxmlformats.org/officeDocument/2006/relationships/image" Target="../media/image238.png"/><Relationship Id="rId10" Type="http://schemas.openxmlformats.org/officeDocument/2006/relationships/image" Target="../media/image239.png"/><Relationship Id="rId11" Type="http://schemas.openxmlformats.org/officeDocument/2006/relationships/image" Target="../media/image240.png"/><Relationship Id="rId12" Type="http://schemas.openxmlformats.org/officeDocument/2006/relationships/image" Target="../media/image241.png"/><Relationship Id="rId13" Type="http://schemas.openxmlformats.org/officeDocument/2006/relationships/image" Target="../media/image242.png"/><Relationship Id="rId14" Type="http://schemas.openxmlformats.org/officeDocument/2006/relationships/image" Target="../media/image243.png"/><Relationship Id="rId15" Type="http://schemas.openxmlformats.org/officeDocument/2006/relationships/image" Target="../media/image244.png"/><Relationship Id="rId16" Type="http://schemas.openxmlformats.org/officeDocument/2006/relationships/image" Target="../media/image245.png"/><Relationship Id="rId17" Type="http://schemas.openxmlformats.org/officeDocument/2006/relationships/image" Target="../media/image246.png"/><Relationship Id="rId18" Type="http://schemas.openxmlformats.org/officeDocument/2006/relationships/image" Target="../media/image247.png"/><Relationship Id="rId19" Type="http://schemas.openxmlformats.org/officeDocument/2006/relationships/image" Target="../media/image248.png"/><Relationship Id="rId20" Type="http://schemas.openxmlformats.org/officeDocument/2006/relationships/image" Target="../media/image249.png"/><Relationship Id="rId21" Type="http://schemas.openxmlformats.org/officeDocument/2006/relationships/image" Target="../media/image250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1.png"/><Relationship Id="rId3" Type="http://schemas.openxmlformats.org/officeDocument/2006/relationships/image" Target="../media/image252.png"/><Relationship Id="rId4" Type="http://schemas.openxmlformats.org/officeDocument/2006/relationships/image" Target="../media/image253.png"/><Relationship Id="rId5" Type="http://schemas.openxmlformats.org/officeDocument/2006/relationships/image" Target="../media/image254.png"/><Relationship Id="rId6" Type="http://schemas.openxmlformats.org/officeDocument/2006/relationships/image" Target="../media/image255.png"/><Relationship Id="rId7" Type="http://schemas.openxmlformats.org/officeDocument/2006/relationships/image" Target="../media/image256.png"/><Relationship Id="rId8" Type="http://schemas.openxmlformats.org/officeDocument/2006/relationships/image" Target="../media/image257.png"/><Relationship Id="rId9" Type="http://schemas.openxmlformats.org/officeDocument/2006/relationships/image" Target="../media/image258.png"/><Relationship Id="rId10" Type="http://schemas.openxmlformats.org/officeDocument/2006/relationships/image" Target="../media/image259.png"/><Relationship Id="rId11" Type="http://schemas.openxmlformats.org/officeDocument/2006/relationships/image" Target="../media/image260.png"/><Relationship Id="rId12" Type="http://schemas.openxmlformats.org/officeDocument/2006/relationships/image" Target="../media/image261.png"/><Relationship Id="rId13" Type="http://schemas.openxmlformats.org/officeDocument/2006/relationships/image" Target="../media/image262.png"/><Relationship Id="rId14" Type="http://schemas.openxmlformats.org/officeDocument/2006/relationships/image" Target="../media/image263.png"/><Relationship Id="rId15" Type="http://schemas.openxmlformats.org/officeDocument/2006/relationships/image" Target="../media/image264.png"/><Relationship Id="rId16" Type="http://schemas.openxmlformats.org/officeDocument/2006/relationships/image" Target="../media/image265.png"/><Relationship Id="rId17" Type="http://schemas.openxmlformats.org/officeDocument/2006/relationships/image" Target="../media/image266.png"/><Relationship Id="rId18" Type="http://schemas.openxmlformats.org/officeDocument/2006/relationships/image" Target="../media/image267.png"/><Relationship Id="rId19" Type="http://schemas.openxmlformats.org/officeDocument/2006/relationships/image" Target="../media/image268.png"/><Relationship Id="rId20" Type="http://schemas.openxmlformats.org/officeDocument/2006/relationships/image" Target="../media/image269.png"/><Relationship Id="rId21" Type="http://schemas.openxmlformats.org/officeDocument/2006/relationships/image" Target="../media/image270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1.png"/><Relationship Id="rId3" Type="http://schemas.openxmlformats.org/officeDocument/2006/relationships/image" Target="../media/image272.png"/><Relationship Id="rId4" Type="http://schemas.openxmlformats.org/officeDocument/2006/relationships/image" Target="../media/image273.png"/><Relationship Id="rId5" Type="http://schemas.openxmlformats.org/officeDocument/2006/relationships/image" Target="../media/image274.png"/><Relationship Id="rId6" Type="http://schemas.openxmlformats.org/officeDocument/2006/relationships/image" Target="../media/image275.png"/><Relationship Id="rId7" Type="http://schemas.openxmlformats.org/officeDocument/2006/relationships/image" Target="../media/image276.png"/><Relationship Id="rId8" Type="http://schemas.openxmlformats.org/officeDocument/2006/relationships/image" Target="../media/image277.png"/><Relationship Id="rId9" Type="http://schemas.openxmlformats.org/officeDocument/2006/relationships/image" Target="../media/image278.png"/><Relationship Id="rId10" Type="http://schemas.openxmlformats.org/officeDocument/2006/relationships/image" Target="../media/image279.png"/><Relationship Id="rId11" Type="http://schemas.openxmlformats.org/officeDocument/2006/relationships/image" Target="../media/image280.png"/><Relationship Id="rId12" Type="http://schemas.openxmlformats.org/officeDocument/2006/relationships/image" Target="../media/image281.png"/><Relationship Id="rId13" Type="http://schemas.openxmlformats.org/officeDocument/2006/relationships/image" Target="../media/image282.png"/><Relationship Id="rId14" Type="http://schemas.openxmlformats.org/officeDocument/2006/relationships/image" Target="../media/image283.png"/><Relationship Id="rId15" Type="http://schemas.openxmlformats.org/officeDocument/2006/relationships/image" Target="../media/image284.png"/><Relationship Id="rId16" Type="http://schemas.openxmlformats.org/officeDocument/2006/relationships/image" Target="../media/image285.png"/><Relationship Id="rId17" Type="http://schemas.openxmlformats.org/officeDocument/2006/relationships/image" Target="../media/image286.png"/><Relationship Id="rId18" Type="http://schemas.openxmlformats.org/officeDocument/2006/relationships/image" Target="../media/image287.png"/><Relationship Id="rId19" Type="http://schemas.openxmlformats.org/officeDocument/2006/relationships/image" Target="../media/image288.png"/><Relationship Id="rId20" Type="http://schemas.openxmlformats.org/officeDocument/2006/relationships/image" Target="../media/image289.png"/><Relationship Id="rId21" Type="http://schemas.openxmlformats.org/officeDocument/2006/relationships/image" Target="../media/image290.png"/><Relationship Id="rId22" Type="http://schemas.openxmlformats.org/officeDocument/2006/relationships/image" Target="../media/image291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2.png"/><Relationship Id="rId3" Type="http://schemas.openxmlformats.org/officeDocument/2006/relationships/image" Target="../media/image293.png"/><Relationship Id="rId4" Type="http://schemas.openxmlformats.org/officeDocument/2006/relationships/image" Target="../media/image294.png"/><Relationship Id="rId5" Type="http://schemas.openxmlformats.org/officeDocument/2006/relationships/image" Target="../media/image295.png"/><Relationship Id="rId6" Type="http://schemas.openxmlformats.org/officeDocument/2006/relationships/image" Target="../media/image296.png"/><Relationship Id="rId7" Type="http://schemas.openxmlformats.org/officeDocument/2006/relationships/image" Target="../media/image297.png"/><Relationship Id="rId8" Type="http://schemas.openxmlformats.org/officeDocument/2006/relationships/image" Target="../media/image298.png"/><Relationship Id="rId9" Type="http://schemas.openxmlformats.org/officeDocument/2006/relationships/image" Target="../media/image299.png"/><Relationship Id="rId10" Type="http://schemas.openxmlformats.org/officeDocument/2006/relationships/image" Target="../media/image300.png"/><Relationship Id="rId11" Type="http://schemas.openxmlformats.org/officeDocument/2006/relationships/image" Target="../media/image301.png"/><Relationship Id="rId12" Type="http://schemas.openxmlformats.org/officeDocument/2006/relationships/image" Target="../media/image302.png"/><Relationship Id="rId13" Type="http://schemas.openxmlformats.org/officeDocument/2006/relationships/image" Target="../media/image303.png"/><Relationship Id="rId14" Type="http://schemas.openxmlformats.org/officeDocument/2006/relationships/image" Target="../media/image304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5.png"/><Relationship Id="rId3" Type="http://schemas.openxmlformats.org/officeDocument/2006/relationships/image" Target="../media/image306.png"/><Relationship Id="rId4" Type="http://schemas.openxmlformats.org/officeDocument/2006/relationships/image" Target="../media/image30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18285714" cy="10285714"/>
            <a:chOff x="0" y="0"/>
            <a:chExt cx="18285714" cy="1028571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5714" cy="102857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7044" y="151975"/>
            <a:ext cx="4492950" cy="2136074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1556" y="1765969"/>
            <a:ext cx="3903740" cy="1126063"/>
          </a:xfrm>
          <a:prstGeom prst="rect">
            <a:avLst/>
          </a:prstGeom>
        </p:spPr>
      </p:pic>
      <p:pic>
        <p:nvPicPr>
          <p:cNvPr id="4" name="Object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5734" y="8125671"/>
            <a:ext cx="1748196" cy="454720"/>
          </a:xfrm>
          <a:prstGeom prst="rect">
            <a:avLst/>
          </a:prstGeom>
        </p:spPr>
      </p:pic>
      <p:pic>
        <p:nvPicPr>
          <p:cNvPr id="5" name="Object 4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41534" y="8125671"/>
            <a:ext cx="1757415" cy="458206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847944" y="8125671"/>
            <a:ext cx="1766939" cy="458206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69182" y="8125671"/>
            <a:ext cx="1747892" cy="448682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65772" y="8623261"/>
            <a:ext cx="3211653" cy="543034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1573" y="8623261"/>
            <a:ext cx="3062986" cy="543034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487979" y="8623261"/>
            <a:ext cx="3120129" cy="543034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909181" y="8623261"/>
            <a:ext cx="2988072" cy="543034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321794" y="3646001"/>
            <a:ext cx="2798720" cy="4202251"/>
            <a:chOff x="1321794" y="3646001"/>
            <a:chExt cx="2798720" cy="420225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21794" y="3646001"/>
              <a:ext cx="2798720" cy="420225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437594" y="3646001"/>
            <a:ext cx="2798720" cy="4202251"/>
            <a:chOff x="5437594" y="3646001"/>
            <a:chExt cx="2798720" cy="4202251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37594" y="3646001"/>
              <a:ext cx="2798720" cy="420225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744003" y="3646001"/>
            <a:ext cx="2798720" cy="4202251"/>
            <a:chOff x="9744003" y="3646001"/>
            <a:chExt cx="2798720" cy="4202251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744003" y="3646001"/>
              <a:ext cx="2798720" cy="42022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165241" y="3646001"/>
            <a:ext cx="2798720" cy="4202251"/>
            <a:chOff x="14165241" y="3646001"/>
            <a:chExt cx="2798720" cy="4202251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165241" y="3646001"/>
              <a:ext cx="2798720" cy="420225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9" y="716045"/>
            <a:ext cx="3247848" cy="944952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247" y="4385523"/>
            <a:ext cx="6634687" cy="248049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1318863" y="3022124"/>
            <a:ext cx="5584805" cy="4241466"/>
            <a:chOff x="11318863" y="3022124"/>
            <a:chExt cx="5584805" cy="4241466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318863" y="3022124"/>
              <a:ext cx="5584805" cy="424146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95557" y="2626770"/>
            <a:ext cx="3664813" cy="5032175"/>
            <a:chOff x="1095557" y="2626770"/>
            <a:chExt cx="3664813" cy="5032175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95557" y="2626770"/>
              <a:ext cx="3664813" cy="503217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35093"/>
            <a:ext cx="3473925" cy="930544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093455" y="1803433"/>
            <a:ext cx="1313964" cy="61990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97559" y="3176661"/>
            <a:ext cx="4052115" cy="2555313"/>
            <a:chOff x="1597559" y="3176661"/>
            <a:chExt cx="4052115" cy="255531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597559" y="3176661"/>
              <a:ext cx="4052115" cy="255531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597559" y="6453875"/>
            <a:ext cx="4052115" cy="2441659"/>
            <a:chOff x="1597559" y="6453875"/>
            <a:chExt cx="4052115" cy="244165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97559" y="6453875"/>
              <a:ext cx="4052115" cy="2441659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34295" y="2804447"/>
            <a:ext cx="6219507" cy="1120335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902459" y="3046744"/>
            <a:ext cx="3100434" cy="2864728"/>
            <a:chOff x="5902459" y="3046744"/>
            <a:chExt cx="3100434" cy="2864728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3300000">
              <a:off x="5902459" y="3046744"/>
              <a:ext cx="3100434" cy="28647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5891744" y="6104336"/>
            <a:ext cx="3093385" cy="3007458"/>
            <a:chOff x="5891744" y="6104336"/>
            <a:chExt cx="3093385" cy="3007458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-2940000">
              <a:off x="5891744" y="6104336"/>
              <a:ext cx="3093385" cy="3007458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0334295" y="6312314"/>
            <a:ext cx="6672640" cy="1120335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334295" y="4718400"/>
            <a:ext cx="4494935" cy="670126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686042" y="707882"/>
            <a:ext cx="1638029" cy="940067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0390571" y="4656699"/>
            <a:ext cx="6051055" cy="35714"/>
            <a:chOff x="10390571" y="4656699"/>
            <a:chExt cx="6051055" cy="35714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390571" y="4656699"/>
              <a:ext cx="6051055" cy="35714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42" name="Object 4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807821" y="5392854"/>
            <a:ext cx="4664376" cy="1136490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345106" y="2956647"/>
            <a:ext cx="3625221" cy="670126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686040" y="707882"/>
            <a:ext cx="1690753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33723" y="1803428"/>
            <a:ext cx="1449659" cy="610383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0334295" y="4718400"/>
            <a:ext cx="3364687" cy="679649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0390571" y="4656699"/>
            <a:ext cx="6051055" cy="35714"/>
            <a:chOff x="10390571" y="4656699"/>
            <a:chExt cx="6051055" cy="35714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390571" y="4656699"/>
              <a:ext cx="6051055" cy="357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413944" y="2906954"/>
            <a:ext cx="4899868" cy="1129954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6040" y="707882"/>
            <a:ext cx="1700277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0334295" y="4718400"/>
            <a:ext cx="5941421" cy="679649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0390571" y="4656699"/>
            <a:ext cx="6051055" cy="35714"/>
            <a:chOff x="10390571" y="4656699"/>
            <a:chExt cx="6051055" cy="35714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390571" y="4656699"/>
              <a:ext cx="605105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5716243" y="3668603"/>
            <a:ext cx="2497716" cy="4315836"/>
            <a:chOff x="5716243" y="3668603"/>
            <a:chExt cx="2497716" cy="4315836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716243" y="3668603"/>
              <a:ext cx="2497716" cy="4315836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2105648" y="3847809"/>
            <a:ext cx="2367275" cy="4136630"/>
            <a:chOff x="2105648" y="3847809"/>
            <a:chExt cx="2367275" cy="4136630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105648" y="3847809"/>
              <a:ext cx="2367275" cy="413663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6023249"/>
            <a:ext cx="7204669" cy="2563982"/>
            <a:chOff x="10128665" y="6023249"/>
            <a:chExt cx="7204669" cy="256398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6023249"/>
              <a:ext cx="7204669" cy="256398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527972"/>
            <a:chOff x="952381" y="2387674"/>
            <a:chExt cx="8190476" cy="752797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52381" y="2387674"/>
              <a:ext cx="8190476" cy="7527972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0279925" y="6114847"/>
            <a:ext cx="1597499" cy="43605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334295" y="6512314"/>
            <a:ext cx="4593487" cy="670126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686040" y="707882"/>
            <a:ext cx="1726467" cy="940067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0263390" y="2980143"/>
            <a:ext cx="7034563" cy="1481306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116955" y="4564122"/>
            <a:ext cx="1330201" cy="2741118"/>
            <a:chOff x="7116955" y="4564122"/>
            <a:chExt cx="1330201" cy="2741118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16955" y="4564122"/>
              <a:ext cx="1330201" cy="274111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625157"/>
            <a:chOff x="10128665" y="2387674"/>
            <a:chExt cx="7204669" cy="3625157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6251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6447972"/>
            <a:ext cx="7204669" cy="2139260"/>
            <a:chOff x="10128665" y="6447972"/>
            <a:chExt cx="7204669" cy="2139260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6447972"/>
              <a:ext cx="7204669" cy="213926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334295" y="2804447"/>
            <a:ext cx="5522630" cy="2020764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6514847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6040" y="707882"/>
            <a:ext cx="1690753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0334295" y="5213638"/>
            <a:ext cx="6671478" cy="679649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0390571" y="5151937"/>
            <a:ext cx="6051055" cy="35714"/>
            <a:chOff x="10390571" y="5151937"/>
            <a:chExt cx="6051055" cy="35714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390571" y="5151937"/>
              <a:ext cx="605105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116955" y="4564122"/>
            <a:ext cx="1330201" cy="2741118"/>
            <a:chOff x="7116955" y="4564122"/>
            <a:chExt cx="1330201" cy="2741118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116955" y="4564122"/>
              <a:ext cx="1330201" cy="274111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625157"/>
            <a:chOff x="10128665" y="2387674"/>
            <a:chExt cx="7204669" cy="3625157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62515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6514286"/>
            <a:ext cx="7204669" cy="2072946"/>
            <a:chOff x="10128665" y="6514286"/>
            <a:chExt cx="7204669" cy="2072946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6514286"/>
              <a:ext cx="7204669" cy="207294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625030" cy="112033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6581513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6040" y="707882"/>
            <a:ext cx="1709458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133723" y="1803428"/>
            <a:ext cx="1449745" cy="619906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0334295" y="4718400"/>
            <a:ext cx="6837668" cy="112033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0390571" y="4656699"/>
            <a:ext cx="6051055" cy="35714"/>
            <a:chOff x="10390571" y="4656699"/>
            <a:chExt cx="6051055" cy="35714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390571" y="4656699"/>
              <a:ext cx="605105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6885816" y="4424107"/>
            <a:ext cx="1690414" cy="2920889"/>
            <a:chOff x="6885816" y="4424107"/>
            <a:chExt cx="1690414" cy="292088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885816" y="4424107"/>
              <a:ext cx="1690414" cy="292088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259392" y="2785710"/>
            <a:ext cx="6836649" cy="1129859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6040" y="707882"/>
            <a:ext cx="1681229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133723" y="1803428"/>
            <a:ext cx="1517545" cy="61038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885816" y="4424107"/>
            <a:ext cx="1690414" cy="2920889"/>
            <a:chOff x="6885816" y="4424107"/>
            <a:chExt cx="1690414" cy="292088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885816" y="4424107"/>
              <a:ext cx="1690414" cy="292088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846173" cy="112033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6040" y="707882"/>
            <a:ext cx="1716601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133723" y="1803428"/>
            <a:ext cx="1517545" cy="61038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911498" y="4318930"/>
            <a:ext cx="1926169" cy="3365831"/>
            <a:chOff x="6911498" y="4318930"/>
            <a:chExt cx="1926169" cy="336583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11498" y="4318930"/>
              <a:ext cx="1926169" cy="33658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4156899"/>
            <a:chOff x="10128665" y="2387674"/>
            <a:chExt cx="7204669" cy="415689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415689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6892179"/>
            <a:ext cx="7204669" cy="1695052"/>
            <a:chOff x="10128665" y="6892179"/>
            <a:chExt cx="7204669" cy="169505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6892179"/>
              <a:ext cx="7204669" cy="169505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625173" cy="1570554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7124231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79092" y="6544574"/>
            <a:ext cx="2578728" cy="1230804"/>
            <a:chOff x="1079092" y="6544574"/>
            <a:chExt cx="2578728" cy="123080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79092" y="6544574"/>
              <a:ext cx="2578728" cy="123080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686040" y="707882"/>
            <a:ext cx="1709458" cy="940067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33723" y="1803428"/>
            <a:ext cx="1517545" cy="610383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116955" y="4564122"/>
            <a:ext cx="1330201" cy="2741118"/>
            <a:chOff x="7116955" y="4564122"/>
            <a:chExt cx="1330201" cy="2741118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16955" y="4564122"/>
              <a:ext cx="1330201" cy="2741118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268764" y="7543396"/>
            <a:ext cx="3473521" cy="614064"/>
          </a:xfrm>
          <a:prstGeom prst="rect">
            <a:avLst/>
          </a:prstGeom>
        </p:spPr>
      </p:pic>
      <p:pic>
        <p:nvPicPr>
          <p:cNvPr id="42" name="Object 4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0343438" y="4488181"/>
            <a:ext cx="6646964" cy="158007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606126" cy="1129859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79092" y="6544574"/>
            <a:ext cx="2578728" cy="1230804"/>
            <a:chOff x="1079092" y="6544574"/>
            <a:chExt cx="2578728" cy="123080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79092" y="6544574"/>
              <a:ext cx="2578728" cy="123080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686040" y="707882"/>
            <a:ext cx="1671201" cy="940067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33723" y="1803428"/>
            <a:ext cx="1449659" cy="610383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262957" y="6286404"/>
            <a:ext cx="3568514" cy="629486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6492684" y="4564122"/>
            <a:ext cx="2482301" cy="2741118"/>
            <a:chOff x="6492684" y="4564122"/>
            <a:chExt cx="2482301" cy="2741118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6492684" y="4564122"/>
              <a:ext cx="2482301" cy="274111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874916" cy="2480497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686040" y="707882"/>
            <a:ext cx="1587867" cy="93054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133723" y="1803428"/>
            <a:ext cx="1451735" cy="61990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911498" y="4318930"/>
            <a:ext cx="1926169" cy="3365831"/>
            <a:chOff x="6911498" y="4318930"/>
            <a:chExt cx="1926169" cy="336583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911498" y="4318930"/>
              <a:ext cx="1926169" cy="336583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586126" cy="1191192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6217" y="6407016"/>
            <a:ext cx="5106504" cy="144181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686040" y="707882"/>
            <a:ext cx="1640591" cy="93054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116955" y="4564122"/>
            <a:ext cx="1330201" cy="2741118"/>
            <a:chOff x="7116955" y="4564122"/>
            <a:chExt cx="1330201" cy="2741118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16955" y="4564122"/>
              <a:ext cx="1330201" cy="2741118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363914" y="3881285"/>
            <a:ext cx="5890335" cy="679649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501040" cy="1129859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360009" y="6317800"/>
            <a:ext cx="2408230" cy="670126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686040" y="707882"/>
            <a:ext cx="1650115" cy="94006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5" name="Object 2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511970" y="4605939"/>
            <a:ext cx="1963679" cy="1814393"/>
            <a:chOff x="1511970" y="4605939"/>
            <a:chExt cx="1963679" cy="181439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3300000">
              <a:off x="1511970" y="4605939"/>
              <a:ext cx="1963679" cy="18143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3895726" y="4398522"/>
            <a:ext cx="2292920" cy="2229228"/>
            <a:chOff x="3895726" y="4398522"/>
            <a:chExt cx="2292920" cy="222922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 rot="-2940000">
              <a:off x="3895726" y="4398522"/>
              <a:ext cx="2292920" cy="2229228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14387" y="3471930"/>
            <a:ext cx="6171429" cy="6171429"/>
            <a:chOff x="714387" y="3471930"/>
            <a:chExt cx="6171429" cy="6171429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14387" y="3471930"/>
              <a:ext cx="6171429" cy="617142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116955" y="4564122"/>
            <a:ext cx="1330201" cy="2741118"/>
            <a:chOff x="7116955" y="4564122"/>
            <a:chExt cx="1330201" cy="2741118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116955" y="4564122"/>
              <a:ext cx="1330201" cy="2741118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142358" y="4017919"/>
            <a:ext cx="7240084" cy="148962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3099779"/>
            <a:chOff x="10128665" y="2387674"/>
            <a:chExt cx="7204669" cy="309977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309977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128665" y="5732719"/>
            <a:ext cx="7204669" cy="2854513"/>
            <a:chOff x="10128665" y="5732719"/>
            <a:chExt cx="7204669" cy="285451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8665" y="5732719"/>
              <a:ext cx="7204669" cy="285451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279925" y="2474538"/>
            <a:ext cx="1124423" cy="417595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0326200" y="2827600"/>
            <a:ext cx="6539287" cy="112033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79925" y="5838656"/>
            <a:ext cx="1597499" cy="436052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440445" y="6493772"/>
            <a:ext cx="3328575" cy="1348080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805060" y="6487637"/>
            <a:ext cx="2399135" cy="158981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686040" y="707882"/>
            <a:ext cx="1676306" cy="93054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861781" y="4373123"/>
            <a:ext cx="3380602" cy="3123598"/>
            <a:chOff x="861781" y="4373123"/>
            <a:chExt cx="3380602" cy="3123598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 rot="3300000">
              <a:off x="861781" y="4373123"/>
              <a:ext cx="3380602" cy="312359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865532" y="4241585"/>
            <a:ext cx="3404598" cy="3310025"/>
            <a:chOff x="2865532" y="4241585"/>
            <a:chExt cx="3404598" cy="331002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 rot="-2940000">
              <a:off x="2865532" y="4241585"/>
              <a:ext cx="3404598" cy="331002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6452128" y="4164897"/>
            <a:ext cx="2145810" cy="3749636"/>
            <a:chOff x="6452128" y="4164897"/>
            <a:chExt cx="2145810" cy="3749636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452128" y="4164897"/>
              <a:ext cx="2145810" cy="3749636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334295" y="4718400"/>
            <a:ext cx="6526602" cy="679649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0390571" y="4656699"/>
            <a:ext cx="6051055" cy="35714"/>
            <a:chOff x="10390571" y="4656699"/>
            <a:chExt cx="6051055" cy="35714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390571" y="4656699"/>
              <a:ext cx="6051055" cy="357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8665" y="2387674"/>
            <a:ext cx="7204669" cy="6085349"/>
            <a:chOff x="10128665" y="2387674"/>
            <a:chExt cx="7204669" cy="6085349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28665" y="2387674"/>
              <a:ext cx="7204669" cy="608534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6104" y="1803433"/>
            <a:ext cx="1477554" cy="610383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93455" y="1803433"/>
            <a:ext cx="1314278" cy="619906"/>
          </a:xfrm>
          <a:prstGeom prst="rect">
            <a:avLst/>
          </a:prstGeom>
        </p:spPr>
      </p:pic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279925" y="2712633"/>
            <a:ext cx="1124423" cy="417595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326200" y="3065695"/>
            <a:ext cx="6607907" cy="2020764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400887" y="3434051"/>
            <a:ext cx="7285992" cy="4848496"/>
            <a:chOff x="1400887" y="3434051"/>
            <a:chExt cx="7285992" cy="4848496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00887" y="3434051"/>
              <a:ext cx="7285992" cy="484849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52381" y="2387674"/>
            <a:ext cx="8190476" cy="7183668"/>
            <a:chOff x="952381" y="2387674"/>
            <a:chExt cx="8190476" cy="7183668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2381" y="2387674"/>
              <a:ext cx="8190476" cy="7183668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686040" y="707882"/>
            <a:ext cx="1640591" cy="93054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660065" y="8966729"/>
            <a:ext cx="2534552" cy="575426"/>
            <a:chOff x="14660065" y="8966729"/>
            <a:chExt cx="2534552" cy="575426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660065" y="8966729"/>
              <a:ext cx="2534552" cy="575426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363275" y="9067973"/>
            <a:ext cx="2289163" cy="876725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1133723" y="1803428"/>
            <a:ext cx="1583678" cy="61038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1838" y="716045"/>
            <a:ext cx="3473906" cy="943887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09843" y="1458795"/>
            <a:ext cx="2665862" cy="35714"/>
            <a:chOff x="1009843" y="1458795"/>
            <a:chExt cx="2665862" cy="35714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9843" y="1458795"/>
              <a:ext cx="2665862" cy="3571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69310" y="4377954"/>
            <a:ext cx="6102304" cy="146098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2023-05-25T07:53:19Z</dcterms:created>
  <dcterms:modified xsi:type="dcterms:W3CDTF">2023-05-25T07:53:19Z</dcterms:modified>
</cp:coreProperties>
</file>