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2" r:id="rId3"/>
    <p:sldId id="257" r:id="rId4"/>
    <p:sldId id="256" r:id="rId5"/>
    <p:sldId id="258" r:id="rId6"/>
    <p:sldId id="259" r:id="rId7"/>
    <p:sldId id="263" r:id="rId8"/>
    <p:sldId id="264" r:id="rId9"/>
    <p:sldId id="265" r:id="rId10"/>
    <p:sldId id="266" r:id="rId11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93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90" y="6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0CC6369-B4E2-8473-09B4-0922260D423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145C8A0D-8BE9-0B19-1A34-D1F29FA100A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7DF04F6-C091-8D58-FF4C-47645DD156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23555-5760-4D34-A3AC-29429ACABC7F}" type="datetimeFigureOut">
              <a:rPr lang="ko-KR" altLang="en-US" smtClean="0"/>
              <a:t>2023-05-25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9C5EE4C-0620-0B93-4146-88CC077159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2074B66-2738-3D74-60AF-C314F14090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37C8-B9F7-4E96-AB74-2190C8B4DC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730299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CEE77F6-D43F-E1E2-0155-C5E96F3127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583DF33-C6D6-EDFC-CBBE-19E76E0C2B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45F16AB-2AD5-41F6-072F-7D67FB6FB6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23555-5760-4D34-A3AC-29429ACABC7F}" type="datetimeFigureOut">
              <a:rPr lang="ko-KR" altLang="en-US" smtClean="0"/>
              <a:t>2023-05-25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E2970F5-6DC2-C55E-C129-4C7B9771EF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2CFBAE1-D635-038B-9581-75DDAE2DC7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37C8-B9F7-4E96-AB74-2190C8B4DC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013893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10869F2-AFD4-265E-4583-08E2477D76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4C37719-32C7-5ACB-0D31-C96EC76828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3F20C41-127D-4463-BF83-E1BB7354AC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23555-5760-4D34-A3AC-29429ACABC7F}" type="datetimeFigureOut">
              <a:rPr lang="ko-KR" altLang="en-US" smtClean="0"/>
              <a:t>2023-05-25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325017B-CDB2-D35E-405F-184FAD359C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B23909E-5CE1-1E6B-C0AF-52091700B6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37C8-B9F7-4E96-AB74-2190C8B4DC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979370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B437297-7D0B-164C-3009-07D8E6E91F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107B805-B34D-CFE3-130D-EA73CE77A2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4075FD0C-495B-DAA1-4C4B-01D7351A19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1638AC04-DF8F-B3CE-7B01-FAE750D621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23555-5760-4D34-A3AC-29429ACABC7F}" type="datetimeFigureOut">
              <a:rPr lang="ko-KR" altLang="en-US" smtClean="0"/>
              <a:t>2023-05-25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313863D2-4D2E-F2F8-7833-8E9C6B5999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C07FB5DA-FBAD-5311-6282-28F5A729CC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37C8-B9F7-4E96-AB74-2190C8B4DC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43418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80CA6DF-A598-F6B4-386F-F6C5DB8368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FFCCA5E-9784-5BBD-F2DB-00B2BA85B2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9A43D1C7-8B34-5EE5-94ED-B5E3EC580C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6B83D51E-C480-0109-A73A-72544EBF223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C600DF3D-5CE8-DD04-FCBF-9677EAC5ED8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4D5366EC-2165-D68E-A037-0411E3CAF9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23555-5760-4D34-A3AC-29429ACABC7F}" type="datetimeFigureOut">
              <a:rPr lang="ko-KR" altLang="en-US" smtClean="0"/>
              <a:t>2023-05-25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B8A9546C-77A0-1F14-7514-8D2A5FAF49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8FA9F8C2-DCF7-CBDA-7178-F7558AB377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37C8-B9F7-4E96-AB74-2190C8B4DC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12116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7A7DB92-91D2-B77E-130D-98BEE34DE6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53A75C95-EBFD-5DD1-FE15-CB6F65873A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23555-5760-4D34-A3AC-29429ACABC7F}" type="datetimeFigureOut">
              <a:rPr lang="ko-KR" altLang="en-US" smtClean="0"/>
              <a:t>2023-05-25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738EE90A-B470-EA02-04EA-B66B33E809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1B84205C-C52D-64BA-898B-00CC55A75E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37C8-B9F7-4E96-AB74-2190C8B4DC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334517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C175400F-1E5B-5698-FB93-A18EC1BED8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23555-5760-4D34-A3AC-29429ACABC7F}" type="datetimeFigureOut">
              <a:rPr lang="ko-KR" altLang="en-US" smtClean="0"/>
              <a:t>2023-05-25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BD4781D3-B12A-AA40-47A3-FD01C7710B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4D4A9194-F115-0632-F165-ED9C2443EC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37C8-B9F7-4E96-AB74-2190C8B4DC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112452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F68E6AE-0B1C-D710-7EB5-33FD553E4B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535A1C32-FE39-31B2-EE32-60CDA62356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9D153F06-BEB4-B6AD-488E-78E3220680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0868DB7B-1751-C1B1-2A3A-2C38DA0D30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23555-5760-4D34-A3AC-29429ACABC7F}" type="datetimeFigureOut">
              <a:rPr lang="ko-KR" altLang="en-US" smtClean="0"/>
              <a:t>2023-05-25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60F6848-0444-0392-AA4D-9C6325BB67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74A251B-BEE4-22F3-2009-CED981FED3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37C8-B9F7-4E96-AB74-2190C8B4DC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410841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047AB4A-EF4B-D40F-9A41-AE4023F4C8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FCE9CC1E-15AC-9932-DEB4-261C3709D16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AED7C811-B350-DF84-1B18-5304523D45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5970634D-3215-F2A4-83AA-DACCFBD825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23555-5760-4D34-A3AC-29429ACABC7F}" type="datetimeFigureOut">
              <a:rPr lang="ko-KR" altLang="en-US" smtClean="0"/>
              <a:t>2023-05-25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6429B4E4-3B90-52D6-B794-92D7194B5D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9C941623-CCF0-5727-7B35-7DF963C44B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37C8-B9F7-4E96-AB74-2190C8B4DC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61366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F61CF1B-70C7-FD18-27F5-55FD42AFAD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3BC10712-63EB-F3B7-85B4-1704BC8F56C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BFC1C3D-4647-3F4D-CBB3-226F70AE03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23555-5760-4D34-A3AC-29429ACABC7F}" type="datetimeFigureOut">
              <a:rPr lang="ko-KR" altLang="en-US" smtClean="0"/>
              <a:t>2023-05-25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E818B82-4DBC-702F-9BDA-A916D7C7A7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EBA8BB6-5895-B1E0-9FC1-C6D3EFA651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37C8-B9F7-4E96-AB74-2190C8B4DC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607697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AED03AA3-B758-891D-D0E1-C82DBFD9EC7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283F1FF2-520F-7DCE-CA66-1C9AE6A652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6ECE1DF-4923-F80D-8B23-525C40D80A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23555-5760-4D34-A3AC-29429ACABC7F}" type="datetimeFigureOut">
              <a:rPr lang="ko-KR" altLang="en-US" smtClean="0"/>
              <a:t>2023-05-25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DA9FE59-94A6-DE5E-E104-0DED2F8367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ABAC7F6-2802-215B-87D7-01284A267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37C8-B9F7-4E96-AB74-2190C8B4DC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460239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5456B4FE-B421-30A0-FB53-446AAD46C8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FF23C1C-40A0-65CF-DA9B-B70C485E4A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24C75D9-7160-305B-BB89-D615D9FF530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623555-5760-4D34-A3AC-29429ACABC7F}" type="datetimeFigureOut">
              <a:rPr lang="ko-KR" altLang="en-US" smtClean="0"/>
              <a:t>2023-05-25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856C767-BE17-8FD1-34EA-B966A52CBE1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E4CB9B2-9C55-4EEE-4F8C-8B52EB76498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1737C8-B9F7-4E96-AB74-2190C8B4DC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40668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6.jpg"/><Relationship Id="rId4" Type="http://schemas.openxmlformats.org/officeDocument/2006/relationships/image" Target="../media/image25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F3B7E44A-92F7-0367-D878-9821267B19D6}"/>
              </a:ext>
            </a:extLst>
          </p:cNvPr>
          <p:cNvSpPr/>
          <p:nvPr/>
        </p:nvSpPr>
        <p:spPr>
          <a:xfrm>
            <a:off x="722415" y="1852765"/>
            <a:ext cx="10747169" cy="52845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dirty="0">
                <a:latin typeface="GyeonggiTitleVOTF Bold" panose="02020803020101020101" pitchFamily="18" charset="-127"/>
                <a:ea typeface="GyeonggiTitleVOTF Bold" panose="02020803020101020101" pitchFamily="18" charset="-127"/>
              </a:rPr>
              <a:t>  #Tittle (</a:t>
            </a:r>
            <a:r>
              <a:rPr lang="ko-KR" altLang="en-US" dirty="0">
                <a:latin typeface="GyeonggiTitleVOTF Bold" panose="02020803020101020101" pitchFamily="18" charset="-127"/>
                <a:ea typeface="GyeonggiTitleVOTF Bold" panose="02020803020101020101" pitchFamily="18" charset="-127"/>
              </a:rPr>
              <a:t>같이 떠나요</a:t>
            </a:r>
            <a:r>
              <a:rPr lang="en-US" altLang="ko-KR" dirty="0">
                <a:latin typeface="GyeonggiTitleVOTF Bold" panose="02020803020101020101" pitchFamily="18" charset="-127"/>
                <a:ea typeface="GyeonggiTitleVOTF Bold" panose="02020803020101020101" pitchFamily="18" charset="-127"/>
              </a:rPr>
              <a:t>,</a:t>
            </a:r>
            <a:r>
              <a:rPr lang="ko-KR" altLang="en-US" dirty="0">
                <a:latin typeface="GyeonggiTitleVOTF Bold" panose="02020803020101020101" pitchFamily="18" charset="-127"/>
                <a:ea typeface="GyeonggiTitleVOTF Bold" panose="02020803020101020101" pitchFamily="18" charset="-127"/>
              </a:rPr>
              <a:t>세계유산으로 등재될 가야로</a:t>
            </a:r>
            <a:r>
              <a:rPr lang="en-US" altLang="ko-KR" dirty="0">
                <a:latin typeface="GyeonggiTitleVOTF Bold" panose="02020803020101020101" pitchFamily="18" charset="-127"/>
                <a:ea typeface="GyeonggiTitleVOTF Bold" panose="02020803020101020101" pitchFamily="18" charset="-127"/>
              </a:rPr>
              <a:t>)                                                                                                                                </a:t>
            </a:r>
            <a:endParaRPr lang="ko-KR" altLang="en-US" dirty="0">
              <a:latin typeface="GyeonggiTitleVOTF Bold" panose="02020803020101020101" pitchFamily="18" charset="-127"/>
              <a:ea typeface="GyeonggiTitleVOTF Bold" panose="02020803020101020101" pitchFamily="18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FB2CDBB-FCD4-FFFD-C153-7984EE1D7E05}"/>
              </a:ext>
            </a:extLst>
          </p:cNvPr>
          <p:cNvSpPr txBox="1"/>
          <p:nvPr/>
        </p:nvSpPr>
        <p:spPr>
          <a:xfrm>
            <a:off x="3817918" y="-526427"/>
            <a:ext cx="523701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800" dirty="0">
                <a:latin typeface="휴먼중간팸체" panose="02010504000101010101" pitchFamily="2" charset="-127"/>
                <a:ea typeface="휴먼중간팸체" panose="02010504000101010101" pitchFamily="2" charset="-127"/>
              </a:rPr>
              <a:t>                         </a:t>
            </a:r>
            <a:r>
              <a:rPr lang="ko-KR" altLang="en-US" sz="4400" dirty="0">
                <a:solidFill>
                  <a:srgbClr val="4472C4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스토리보드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FE517D33-440C-096D-9E42-F423EAA9BC7B}"/>
              </a:ext>
            </a:extLst>
          </p:cNvPr>
          <p:cNvSpPr/>
          <p:nvPr/>
        </p:nvSpPr>
        <p:spPr>
          <a:xfrm>
            <a:off x="3663537" y="348603"/>
            <a:ext cx="3087586" cy="186799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0FDABF4-5DAC-21A3-6251-2610D4CF9BA4}"/>
              </a:ext>
            </a:extLst>
          </p:cNvPr>
          <p:cNvSpPr txBox="1"/>
          <p:nvPr/>
        </p:nvSpPr>
        <p:spPr>
          <a:xfrm>
            <a:off x="642204" y="2636751"/>
            <a:ext cx="30955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기획의도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2645FA2-1A5D-3478-26D9-57CB5D14A6BA}"/>
              </a:ext>
            </a:extLst>
          </p:cNvPr>
          <p:cNvSpPr txBox="1"/>
          <p:nvPr/>
        </p:nvSpPr>
        <p:spPr>
          <a:xfrm>
            <a:off x="642204" y="3054882"/>
            <a:ext cx="7386870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현대사회를 살아가는 우리에게 평소에 알지 못했던 </a:t>
            </a:r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r>
              <a:rPr lang="ko-KR" altLang="en-US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옛 가야의 아름다움을 젊은 새대에게 여행을 떠나는 듯한 느낌으로</a:t>
            </a:r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r>
              <a:rPr lang="ko-KR" altLang="en-US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친근하게 알려주고</a:t>
            </a:r>
            <a:r>
              <a:rPr lang="en-US" altLang="ko-KR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, </a:t>
            </a:r>
            <a:r>
              <a:rPr lang="ko-KR" altLang="en-US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김해 가야 고분의 역사적 가치를 다시 한번 알리고 </a:t>
            </a:r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r>
              <a:rPr lang="ko-KR" altLang="en-US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지역 관광 경제가 활성화 되는 것을 기대하는 의도에서 기획함</a:t>
            </a:r>
            <a:r>
              <a:rPr lang="en-US" altLang="ko-KR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.</a:t>
            </a: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r>
              <a:rPr lang="ko-KR" altLang="en-US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플랫폼</a:t>
            </a:r>
            <a:r>
              <a:rPr lang="en-US" altLang="ko-KR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:</a:t>
            </a:r>
            <a:r>
              <a:rPr lang="ko-KR" altLang="en-US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유튜브 영상</a:t>
            </a:r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r>
              <a:rPr lang="ko-KR" altLang="en-US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분량</a:t>
            </a:r>
            <a:r>
              <a:rPr lang="en-US" altLang="ko-KR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:1</a:t>
            </a:r>
            <a:r>
              <a:rPr lang="ko-KR" altLang="en-US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회 </a:t>
            </a:r>
            <a:r>
              <a:rPr lang="en-US" altLang="ko-KR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5</a:t>
            </a:r>
            <a:r>
              <a:rPr lang="ko-KR" altLang="en-US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분 </a:t>
            </a:r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r>
              <a:rPr lang="ko-KR" altLang="en-US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장르</a:t>
            </a:r>
            <a:r>
              <a:rPr lang="en-US" altLang="ko-KR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:</a:t>
            </a:r>
            <a:r>
              <a:rPr lang="ko-KR" altLang="en-US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여행</a:t>
            </a:r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r>
              <a:rPr lang="ko-KR" altLang="en-US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출연</a:t>
            </a:r>
            <a:r>
              <a:rPr lang="en-US" altLang="ko-KR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:</a:t>
            </a:r>
            <a:r>
              <a:rPr lang="ko-KR" altLang="en-US" sz="1200" dirty="0" err="1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여자게스트</a:t>
            </a:r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8077259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F3B7E44A-92F7-0367-D878-9821267B19D6}"/>
              </a:ext>
            </a:extLst>
          </p:cNvPr>
          <p:cNvSpPr/>
          <p:nvPr/>
        </p:nvSpPr>
        <p:spPr>
          <a:xfrm>
            <a:off x="722415" y="1852765"/>
            <a:ext cx="10747169" cy="52845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dirty="0">
                <a:latin typeface="GyeonggiTitleVOTF Bold" panose="02020803020101020101" pitchFamily="18" charset="-127"/>
                <a:ea typeface="GyeonggiTitleVOTF Bold" panose="02020803020101020101" pitchFamily="18" charset="-127"/>
              </a:rPr>
              <a:t>  #</a:t>
            </a:r>
            <a:r>
              <a:rPr lang="ko-KR" altLang="en-US" dirty="0" err="1">
                <a:latin typeface="GyeonggiTitleVOTF Bold" panose="02020803020101020101" pitchFamily="18" charset="-127"/>
                <a:ea typeface="GyeonggiTitleVOTF Bold" panose="02020803020101020101" pitchFamily="18" charset="-127"/>
              </a:rPr>
              <a:t>팀소개</a:t>
            </a:r>
            <a:r>
              <a:rPr lang="en-US" altLang="ko-KR" dirty="0">
                <a:latin typeface="GyeonggiTitleVOTF Bold" panose="02020803020101020101" pitchFamily="18" charset="-127"/>
                <a:ea typeface="GyeonggiTitleVOTF Bold" panose="02020803020101020101" pitchFamily="18" charset="-127"/>
              </a:rPr>
              <a:t>                                                                                                                                </a:t>
            </a:r>
            <a:endParaRPr lang="ko-KR" altLang="en-US" dirty="0">
              <a:latin typeface="GyeonggiTitleVOTF Bold" panose="02020803020101020101" pitchFamily="18" charset="-127"/>
              <a:ea typeface="GyeonggiTitleVOTF Bold" panose="02020803020101020101" pitchFamily="18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FB2CDBB-FCD4-FFFD-C153-7984EE1D7E05}"/>
              </a:ext>
            </a:extLst>
          </p:cNvPr>
          <p:cNvSpPr txBox="1"/>
          <p:nvPr/>
        </p:nvSpPr>
        <p:spPr>
          <a:xfrm>
            <a:off x="3817918" y="-526427"/>
            <a:ext cx="523701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800" dirty="0">
                <a:latin typeface="휴먼중간팸체" panose="02010504000101010101" pitchFamily="2" charset="-127"/>
                <a:ea typeface="휴먼중간팸체" panose="02010504000101010101" pitchFamily="2" charset="-127"/>
              </a:rPr>
              <a:t>                         </a:t>
            </a:r>
            <a:r>
              <a:rPr lang="ko-KR" altLang="en-US" sz="4400" dirty="0">
                <a:solidFill>
                  <a:srgbClr val="4472C4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스토리보드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FE517D33-440C-096D-9E42-F423EAA9BC7B}"/>
              </a:ext>
            </a:extLst>
          </p:cNvPr>
          <p:cNvSpPr/>
          <p:nvPr/>
        </p:nvSpPr>
        <p:spPr>
          <a:xfrm>
            <a:off x="3663537" y="348603"/>
            <a:ext cx="3087586" cy="186799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0FDABF4-5DAC-21A3-6251-2610D4CF9BA4}"/>
              </a:ext>
            </a:extLst>
          </p:cNvPr>
          <p:cNvSpPr txBox="1"/>
          <p:nvPr/>
        </p:nvSpPr>
        <p:spPr>
          <a:xfrm>
            <a:off x="642204" y="2636751"/>
            <a:ext cx="30955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고분가야지</a:t>
            </a:r>
            <a:endParaRPr lang="ko-KR" altLang="en-US" dirty="0">
              <a:latin typeface="Gmarket Sans TTF Bold" panose="02000000000000000000" pitchFamily="2" charset="-128"/>
              <a:ea typeface="Gmarket Sans TTF Bold" panose="02000000000000000000" pitchFamily="2" charset="-128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2645FA2-1A5D-3478-26D9-57CB5D14A6BA}"/>
              </a:ext>
            </a:extLst>
          </p:cNvPr>
          <p:cNvSpPr txBox="1"/>
          <p:nvPr/>
        </p:nvSpPr>
        <p:spPr>
          <a:xfrm>
            <a:off x="552719" y="3933780"/>
            <a:ext cx="738687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r>
              <a:rPr lang="en-US" altLang="ko-KR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        [</a:t>
            </a:r>
            <a:r>
              <a:rPr lang="ko-KR" altLang="en-US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 기획</a:t>
            </a:r>
            <a:r>
              <a:rPr lang="en-US" altLang="ko-KR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,</a:t>
            </a:r>
            <a:r>
              <a:rPr lang="ko-KR" altLang="en-US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편집 </a:t>
            </a:r>
            <a:r>
              <a:rPr lang="en-US" altLang="ko-KR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]                           [ </a:t>
            </a:r>
            <a:r>
              <a:rPr lang="ko-KR" altLang="en-US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촬영</a:t>
            </a:r>
            <a:r>
              <a:rPr lang="en-US" altLang="ko-KR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,</a:t>
            </a:r>
            <a:r>
              <a:rPr lang="ko-KR" altLang="en-US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편집 </a:t>
            </a:r>
            <a:r>
              <a:rPr lang="en-US" altLang="ko-KR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]</a:t>
            </a: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r>
              <a:rPr lang="ko-KR" altLang="en-US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 </a:t>
            </a:r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  <a:p>
            <a:endParaRPr lang="en-US" altLang="ko-KR" sz="1200" dirty="0">
              <a:latin typeface="Gmarket Sans TTF Medium" panose="02000000000000000000" pitchFamily="2" charset="-128"/>
              <a:ea typeface="Gmarket Sans TTF Medium" panose="02000000000000000000" pitchFamily="2" charset="-128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91C6F63-30D7-13B8-30AA-1A680FF60E20}"/>
              </a:ext>
            </a:extLst>
          </p:cNvPr>
          <p:cNvSpPr txBox="1"/>
          <p:nvPr/>
        </p:nvSpPr>
        <p:spPr>
          <a:xfrm>
            <a:off x="9437824" y="2910614"/>
            <a:ext cx="609731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팀 로고</a:t>
            </a: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B8224F37-6894-5BDF-0A4D-3280BE7366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2884" y="2474019"/>
            <a:ext cx="3499945" cy="3499945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4D8041B6-A7B4-A315-114A-FEE6CCB5D2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2644" y="3095281"/>
            <a:ext cx="1438276" cy="2257425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DCCF4A27-6E14-5949-D0A2-A2C7C2428B9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415" y="3095285"/>
            <a:ext cx="1438275" cy="2257425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C2F75EA6-6551-AC95-AE71-897CA81A60C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4448" y="3095280"/>
            <a:ext cx="1438275" cy="2257425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E6A40762-1396-8607-38F4-D2C769C794F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4290" y="3095281"/>
            <a:ext cx="1438273" cy="2257425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1934F8AB-ABBF-D3CB-CD0B-941C6BD9F530}"/>
              </a:ext>
            </a:extLst>
          </p:cNvPr>
          <p:cNvSpPr txBox="1"/>
          <p:nvPr/>
        </p:nvSpPr>
        <p:spPr>
          <a:xfrm>
            <a:off x="4930664" y="5608243"/>
            <a:ext cx="793793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[</a:t>
            </a:r>
            <a:r>
              <a:rPr lang="ko-KR" altLang="en-US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 촬영</a:t>
            </a:r>
            <a:r>
              <a:rPr lang="en-US" altLang="ko-KR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,</a:t>
            </a:r>
            <a:r>
              <a:rPr lang="ko-KR" altLang="en-US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편집 </a:t>
            </a:r>
            <a:r>
              <a:rPr lang="en-US" altLang="ko-KR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] </a:t>
            </a:r>
            <a:endParaRPr lang="ko-KR" altLang="en-US" sz="1200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7590A37-1A2D-E8F7-7ACD-E5BADDCD4815}"/>
              </a:ext>
            </a:extLst>
          </p:cNvPr>
          <p:cNvSpPr txBox="1"/>
          <p:nvPr/>
        </p:nvSpPr>
        <p:spPr>
          <a:xfrm>
            <a:off x="6839340" y="5602827"/>
            <a:ext cx="793793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[</a:t>
            </a:r>
            <a:r>
              <a:rPr lang="ko-KR" altLang="en-US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 기획</a:t>
            </a:r>
            <a:r>
              <a:rPr lang="en-US" altLang="ko-KR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,</a:t>
            </a:r>
            <a:r>
              <a:rPr lang="ko-KR" altLang="en-US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장비 </a:t>
            </a:r>
            <a:r>
              <a:rPr lang="en-US" altLang="ko-KR" sz="1200" dirty="0">
                <a:latin typeface="Gmarket Sans TTF Medium" panose="02000000000000000000" pitchFamily="2" charset="-128"/>
                <a:ea typeface="Gmarket Sans TTF Medium" panose="02000000000000000000" pitchFamily="2" charset="-128"/>
              </a:rPr>
              <a:t>] </a:t>
            </a:r>
            <a:endParaRPr lang="ko-KR" altLang="en-US" sz="1200" dirty="0"/>
          </a:p>
        </p:txBody>
      </p:sp>
    </p:spTree>
    <p:extLst>
      <p:ext uri="{BB962C8B-B14F-4D97-AF65-F5344CB8AC3E}">
        <p14:creationId xmlns:p14="http://schemas.microsoft.com/office/powerpoint/2010/main" val="2696029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F3B7E44A-92F7-0367-D878-9821267B19D6}"/>
              </a:ext>
            </a:extLst>
          </p:cNvPr>
          <p:cNvSpPr/>
          <p:nvPr/>
        </p:nvSpPr>
        <p:spPr>
          <a:xfrm>
            <a:off x="722415" y="1852765"/>
            <a:ext cx="10747169" cy="52845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dirty="0">
                <a:latin typeface="GyeonggiTitleVOTF Bold" panose="02020803020101020101" pitchFamily="18" charset="-127"/>
                <a:ea typeface="GyeonggiTitleVOTF Bold" panose="02020803020101020101" pitchFamily="18" charset="-127"/>
              </a:rPr>
              <a:t>  STORYBOARD                                                                                                                                   #01</a:t>
            </a:r>
            <a:endParaRPr lang="ko-KR" altLang="en-US" dirty="0">
              <a:latin typeface="GyeonggiTitleVOTF Bold" panose="02020803020101020101" pitchFamily="18" charset="-127"/>
              <a:ea typeface="GyeonggiTitleVOTF Bold" panose="02020803020101020101" pitchFamily="18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FB2CDBB-FCD4-FFFD-C153-7984EE1D7E05}"/>
              </a:ext>
            </a:extLst>
          </p:cNvPr>
          <p:cNvSpPr txBox="1"/>
          <p:nvPr/>
        </p:nvSpPr>
        <p:spPr>
          <a:xfrm>
            <a:off x="3817918" y="-526427"/>
            <a:ext cx="523701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800" dirty="0">
                <a:latin typeface="휴먼중간팸체" panose="02010504000101010101" pitchFamily="2" charset="-127"/>
                <a:ea typeface="휴먼중간팸체" panose="02010504000101010101" pitchFamily="2" charset="-127"/>
              </a:rPr>
              <a:t>                         </a:t>
            </a:r>
            <a:r>
              <a:rPr lang="ko-KR" altLang="en-US" sz="4400" dirty="0">
                <a:solidFill>
                  <a:srgbClr val="4472C4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스토리보드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FE517D33-440C-096D-9E42-F423EAA9BC7B}"/>
              </a:ext>
            </a:extLst>
          </p:cNvPr>
          <p:cNvSpPr/>
          <p:nvPr/>
        </p:nvSpPr>
        <p:spPr>
          <a:xfrm>
            <a:off x="3663537" y="348603"/>
            <a:ext cx="3087586" cy="186799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AC2AE21A-DF81-D805-41A7-7E5BEC63C26A}"/>
              </a:ext>
            </a:extLst>
          </p:cNvPr>
          <p:cNvGrpSpPr/>
          <p:nvPr/>
        </p:nvGrpSpPr>
        <p:grpSpPr>
          <a:xfrm>
            <a:off x="8170223" y="2731324"/>
            <a:ext cx="2778826" cy="3391556"/>
            <a:chOff x="3526971" y="3830260"/>
            <a:chExt cx="2778826" cy="3093767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1279CD34-EF2D-1875-95B3-D46299154F72}"/>
                </a:ext>
              </a:extLst>
            </p:cNvPr>
            <p:cNvSpPr/>
            <p:nvPr/>
          </p:nvSpPr>
          <p:spPr>
            <a:xfrm>
              <a:off x="3526971" y="3830260"/>
              <a:ext cx="2778826" cy="409231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화면구성</a:t>
              </a:r>
              <a:r>
                <a:rPr lang="en-US" altLang="ko-KR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(Video)</a:t>
              </a:r>
              <a:endParaRPr lang="ko-KR" altLang="en-US" sz="1400" dirty="0"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</p:txBody>
        </p:sp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F3B5DEE3-194E-7037-D869-4FCF05FF4E23}"/>
                </a:ext>
              </a:extLst>
            </p:cNvPr>
            <p:cNvSpPr/>
            <p:nvPr/>
          </p:nvSpPr>
          <p:spPr>
            <a:xfrm>
              <a:off x="3526971" y="4239491"/>
              <a:ext cx="2778826" cy="268453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050" dirty="0" err="1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인트로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(10’)</a:t>
              </a:r>
            </a:p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#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가방을 매는 사람 뒷모습 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5’ (</a:t>
              </a:r>
              <a:r>
                <a:rPr lang="ko-KR" altLang="en-US" sz="1050" dirty="0" err="1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클로즈아웃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)</a:t>
              </a:r>
            </a:p>
            <a:p>
              <a:r>
                <a:rPr lang="ko-KR" altLang="en-US" sz="1050" dirty="0">
                  <a:solidFill>
                    <a:schemeClr val="tx1"/>
                  </a:solidFill>
                </a:rPr>
                <a:t> </a:t>
              </a:r>
              <a:endParaRPr lang="en-US" altLang="ko-KR" sz="1050" dirty="0">
                <a:solidFill>
                  <a:schemeClr val="tx1"/>
                </a:solidFill>
              </a:endParaRP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#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기차의 입구를 밟는 사람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2’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(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클로즈업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)</a:t>
              </a: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</a:t>
              </a: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#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기차의 창 외부배경 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3’</a:t>
              </a:r>
              <a:endParaRPr lang="en-US" altLang="ko-KR" sz="200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endParaRPr lang="en-US" altLang="ko-KR" sz="200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endParaRPr lang="en-US" altLang="ko-KR" sz="200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l"/>
              <a:r>
                <a:rPr lang="en-US" altLang="ko-KR" sz="200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# Sound : </a:t>
              </a:r>
              <a:r>
                <a:rPr lang="en-US" altLang="ko-KR" sz="1050" b="1" i="0" dirty="0">
                  <a:solidFill>
                    <a:srgbClr val="0F0F0F"/>
                  </a:solidFill>
                  <a:effectLst/>
                  <a:latin typeface="YouTube Sans"/>
                </a:rPr>
                <a:t>Erik Lund - Summertime</a:t>
              </a:r>
            </a:p>
            <a:p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</p:txBody>
        </p:sp>
      </p:grpSp>
      <p:pic>
        <p:nvPicPr>
          <p:cNvPr id="13" name="그림 12">
            <a:extLst>
              <a:ext uri="{FF2B5EF4-FFF2-40B4-BE49-F238E27FC236}">
                <a16:creationId xmlns:a16="http://schemas.microsoft.com/office/drawing/2014/main" id="{01B1DFA3-6C0F-E885-6FA5-8D28FEC7D4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018" y="2731325"/>
            <a:ext cx="2469112" cy="3391556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3C134894-9EA4-ABEC-2ACD-8189C52638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4130" y="2731324"/>
            <a:ext cx="2320466" cy="3391556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84B3272A-431F-49C7-4E7A-834E7A383EC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4596" y="2731324"/>
            <a:ext cx="2115046" cy="3391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85255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F3B7E44A-92F7-0367-D878-9821267B19D6}"/>
              </a:ext>
            </a:extLst>
          </p:cNvPr>
          <p:cNvSpPr/>
          <p:nvPr/>
        </p:nvSpPr>
        <p:spPr>
          <a:xfrm>
            <a:off x="722415" y="1852765"/>
            <a:ext cx="10747169" cy="52845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dirty="0">
                <a:latin typeface="GyeonggiTitleVOTF Bold" panose="02020803020101020101" pitchFamily="18" charset="-127"/>
                <a:ea typeface="GyeonggiTitleVOTF Bold" panose="02020803020101020101" pitchFamily="18" charset="-127"/>
              </a:rPr>
              <a:t>  STORYBOARD                                                                                                                                     #02</a:t>
            </a:r>
            <a:endParaRPr lang="ko-KR" altLang="en-US" dirty="0">
              <a:latin typeface="GyeonggiTitleVOTF Bold" panose="02020803020101020101" pitchFamily="18" charset="-127"/>
              <a:ea typeface="GyeonggiTitleVOTF Bold" panose="02020803020101020101" pitchFamily="18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FB2CDBB-FCD4-FFFD-C153-7984EE1D7E05}"/>
              </a:ext>
            </a:extLst>
          </p:cNvPr>
          <p:cNvSpPr txBox="1"/>
          <p:nvPr/>
        </p:nvSpPr>
        <p:spPr>
          <a:xfrm>
            <a:off x="3817918" y="-526427"/>
            <a:ext cx="523701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800" dirty="0">
                <a:latin typeface="휴먼중간팸체" panose="02010504000101010101" pitchFamily="2" charset="-127"/>
                <a:ea typeface="휴먼중간팸체" panose="02010504000101010101" pitchFamily="2" charset="-127"/>
              </a:rPr>
              <a:t>                         </a:t>
            </a:r>
            <a:r>
              <a:rPr lang="ko-KR" altLang="en-US" sz="4400" dirty="0">
                <a:solidFill>
                  <a:srgbClr val="4472C4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스토리보드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FE517D33-440C-096D-9E42-F423EAA9BC7B}"/>
              </a:ext>
            </a:extLst>
          </p:cNvPr>
          <p:cNvSpPr/>
          <p:nvPr/>
        </p:nvSpPr>
        <p:spPr>
          <a:xfrm>
            <a:off x="3663537" y="348603"/>
            <a:ext cx="3087586" cy="186799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AC2AE21A-DF81-D805-41A7-7E5BEC63C26A}"/>
              </a:ext>
            </a:extLst>
          </p:cNvPr>
          <p:cNvGrpSpPr/>
          <p:nvPr/>
        </p:nvGrpSpPr>
        <p:grpSpPr>
          <a:xfrm>
            <a:off x="8170223" y="2731324"/>
            <a:ext cx="2778826" cy="3391556"/>
            <a:chOff x="3526971" y="3830260"/>
            <a:chExt cx="2778826" cy="3093767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1279CD34-EF2D-1875-95B3-D46299154F72}"/>
                </a:ext>
              </a:extLst>
            </p:cNvPr>
            <p:cNvSpPr/>
            <p:nvPr/>
          </p:nvSpPr>
          <p:spPr>
            <a:xfrm>
              <a:off x="3526971" y="3830260"/>
              <a:ext cx="2778826" cy="409231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화면구성</a:t>
              </a:r>
              <a:r>
                <a:rPr lang="en-US" altLang="ko-KR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(Video)</a:t>
              </a:r>
              <a:endParaRPr lang="ko-KR" altLang="en-US" sz="1400" dirty="0"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</p:txBody>
        </p:sp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F3B5DEE3-194E-7037-D869-4FCF05FF4E23}"/>
                </a:ext>
              </a:extLst>
            </p:cNvPr>
            <p:cNvSpPr/>
            <p:nvPr/>
          </p:nvSpPr>
          <p:spPr>
            <a:xfrm>
              <a:off x="3526971" y="4239491"/>
              <a:ext cx="2778826" cy="268453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TAKE 1 (30’)</a:t>
              </a:r>
            </a:p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#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사람이 지나가면서 거리의 배경이 바뀐다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첫 번째 장소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:</a:t>
              </a:r>
              <a:r>
                <a:rPr lang="ko-KR" altLang="en-US" sz="1050" dirty="0" err="1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진영역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앞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두 번째 장소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:</a:t>
              </a:r>
              <a:r>
                <a:rPr lang="ko-KR" altLang="en-US" sz="1050" dirty="0" err="1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봉리단길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거리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새 번째 장소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:</a:t>
              </a:r>
              <a:r>
                <a:rPr lang="ko-KR" altLang="en-US" sz="1050" dirty="0" err="1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봉리단길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거리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endParaRPr lang="en-US" altLang="ko-KR" sz="1050" dirty="0">
                <a:solidFill>
                  <a:schemeClr val="tx1"/>
                </a:solidFill>
              </a:endParaRP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네 번째 장소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: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수로왕릉 앞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다섯 번째 장소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:</a:t>
              </a:r>
              <a:r>
                <a:rPr lang="ko-KR" altLang="en-US" sz="1050" dirty="0" err="1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김해국립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박물관 앞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</a:t>
              </a: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</a:t>
              </a: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</a:t>
              </a:r>
            </a:p>
          </p:txBody>
        </p:sp>
      </p:grpSp>
      <p:pic>
        <p:nvPicPr>
          <p:cNvPr id="8" name="그림 7">
            <a:extLst>
              <a:ext uri="{FF2B5EF4-FFF2-40B4-BE49-F238E27FC236}">
                <a16:creationId xmlns:a16="http://schemas.microsoft.com/office/drawing/2014/main" id="{FEECA062-3EAB-9C53-9EBA-8D43DD0966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415" y="2731322"/>
            <a:ext cx="2076932" cy="3391556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9D1A14DA-1F23-BB5F-3B38-D76242D381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9347" y="2731323"/>
            <a:ext cx="2286000" cy="3391556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E9F1C36E-801C-1412-5318-1386A6F47E6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5347" y="2731323"/>
            <a:ext cx="2390274" cy="3391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02479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F3B7E44A-92F7-0367-D878-9821267B19D6}"/>
              </a:ext>
            </a:extLst>
          </p:cNvPr>
          <p:cNvSpPr/>
          <p:nvPr/>
        </p:nvSpPr>
        <p:spPr>
          <a:xfrm>
            <a:off x="722415" y="1852765"/>
            <a:ext cx="10747169" cy="52845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dirty="0">
                <a:latin typeface="GyeonggiTitleVOTF Bold" panose="02020803020101020101" pitchFamily="18" charset="-127"/>
                <a:ea typeface="GyeonggiTitleVOTF Bold" panose="02020803020101020101" pitchFamily="18" charset="-127"/>
              </a:rPr>
              <a:t>  STORYBOARD                                                                                                                                     #03</a:t>
            </a:r>
            <a:endParaRPr lang="ko-KR" altLang="en-US" dirty="0">
              <a:latin typeface="GyeonggiTitleVOTF Bold" panose="02020803020101020101" pitchFamily="18" charset="-127"/>
              <a:ea typeface="GyeonggiTitleVOTF Bold" panose="02020803020101020101" pitchFamily="18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FB2CDBB-FCD4-FFFD-C153-7984EE1D7E05}"/>
              </a:ext>
            </a:extLst>
          </p:cNvPr>
          <p:cNvSpPr txBox="1"/>
          <p:nvPr/>
        </p:nvSpPr>
        <p:spPr>
          <a:xfrm>
            <a:off x="3817918" y="-526427"/>
            <a:ext cx="523701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800" dirty="0">
                <a:latin typeface="휴먼중간팸체" panose="02010504000101010101" pitchFamily="2" charset="-127"/>
                <a:ea typeface="휴먼중간팸체" panose="02010504000101010101" pitchFamily="2" charset="-127"/>
              </a:rPr>
              <a:t>                         </a:t>
            </a:r>
            <a:r>
              <a:rPr lang="ko-KR" altLang="en-US" sz="4400" dirty="0">
                <a:solidFill>
                  <a:srgbClr val="4472C4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스토리보드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FE517D33-440C-096D-9E42-F423EAA9BC7B}"/>
              </a:ext>
            </a:extLst>
          </p:cNvPr>
          <p:cNvSpPr/>
          <p:nvPr/>
        </p:nvSpPr>
        <p:spPr>
          <a:xfrm>
            <a:off x="3663537" y="348603"/>
            <a:ext cx="3087586" cy="186799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AC2AE21A-DF81-D805-41A7-7E5BEC63C26A}"/>
              </a:ext>
            </a:extLst>
          </p:cNvPr>
          <p:cNvGrpSpPr/>
          <p:nvPr/>
        </p:nvGrpSpPr>
        <p:grpSpPr>
          <a:xfrm>
            <a:off x="8170223" y="2731324"/>
            <a:ext cx="2778826" cy="3391556"/>
            <a:chOff x="3526971" y="3830260"/>
            <a:chExt cx="2778826" cy="3093767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1279CD34-EF2D-1875-95B3-D46299154F72}"/>
                </a:ext>
              </a:extLst>
            </p:cNvPr>
            <p:cNvSpPr/>
            <p:nvPr/>
          </p:nvSpPr>
          <p:spPr>
            <a:xfrm>
              <a:off x="3526971" y="3830260"/>
              <a:ext cx="2778826" cy="409231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화면구성</a:t>
              </a:r>
              <a:r>
                <a:rPr lang="en-US" altLang="ko-KR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(Video)</a:t>
              </a:r>
              <a:endParaRPr lang="ko-KR" altLang="en-US" sz="1400" dirty="0"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</p:txBody>
        </p:sp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F3B5DEE3-194E-7037-D869-4FCF05FF4E23}"/>
                </a:ext>
              </a:extLst>
            </p:cNvPr>
            <p:cNvSpPr/>
            <p:nvPr/>
          </p:nvSpPr>
          <p:spPr>
            <a:xfrm>
              <a:off x="3526971" y="4239491"/>
              <a:ext cx="2778826" cy="268453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인서트 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(1’)</a:t>
              </a:r>
            </a:p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#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카메라가 옆으로 돌면서 화면 전환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</a:t>
              </a: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</a:t>
              </a:r>
            </a:p>
          </p:txBody>
        </p:sp>
      </p:grpSp>
      <p:pic>
        <p:nvPicPr>
          <p:cNvPr id="9" name="그림 8">
            <a:extLst>
              <a:ext uri="{FF2B5EF4-FFF2-40B4-BE49-F238E27FC236}">
                <a16:creationId xmlns:a16="http://schemas.microsoft.com/office/drawing/2014/main" id="{A94A2801-D27B-8B44-48D2-D68E9C035A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813" y="2731324"/>
            <a:ext cx="7122798" cy="3391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30170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F3B7E44A-92F7-0367-D878-9821267B19D6}"/>
              </a:ext>
            </a:extLst>
          </p:cNvPr>
          <p:cNvSpPr/>
          <p:nvPr/>
        </p:nvSpPr>
        <p:spPr>
          <a:xfrm>
            <a:off x="722415" y="1852765"/>
            <a:ext cx="10747169" cy="52845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dirty="0">
                <a:latin typeface="GyeonggiTitleVOTF Bold" panose="02020803020101020101" pitchFamily="18" charset="-127"/>
                <a:ea typeface="GyeonggiTitleVOTF Bold" panose="02020803020101020101" pitchFamily="18" charset="-127"/>
              </a:rPr>
              <a:t>  STORYBOARD                                                                                                                                     #04</a:t>
            </a:r>
            <a:endParaRPr lang="ko-KR" altLang="en-US" dirty="0">
              <a:latin typeface="GyeonggiTitleVOTF Bold" panose="02020803020101020101" pitchFamily="18" charset="-127"/>
              <a:ea typeface="GyeonggiTitleVOTF Bold" panose="02020803020101020101" pitchFamily="18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FB2CDBB-FCD4-FFFD-C153-7984EE1D7E05}"/>
              </a:ext>
            </a:extLst>
          </p:cNvPr>
          <p:cNvSpPr txBox="1"/>
          <p:nvPr/>
        </p:nvSpPr>
        <p:spPr>
          <a:xfrm>
            <a:off x="3817918" y="-526427"/>
            <a:ext cx="523701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800" dirty="0">
                <a:latin typeface="휴먼중간팸체" panose="02010504000101010101" pitchFamily="2" charset="-127"/>
                <a:ea typeface="휴먼중간팸체" panose="02010504000101010101" pitchFamily="2" charset="-127"/>
              </a:rPr>
              <a:t>                         </a:t>
            </a:r>
            <a:r>
              <a:rPr lang="ko-KR" altLang="en-US" sz="4400" dirty="0">
                <a:solidFill>
                  <a:srgbClr val="4472C4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스토리보드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FE517D33-440C-096D-9E42-F423EAA9BC7B}"/>
              </a:ext>
            </a:extLst>
          </p:cNvPr>
          <p:cNvSpPr/>
          <p:nvPr/>
        </p:nvSpPr>
        <p:spPr>
          <a:xfrm>
            <a:off x="3663537" y="348603"/>
            <a:ext cx="3087586" cy="186799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AC2AE21A-DF81-D805-41A7-7E5BEC63C26A}"/>
              </a:ext>
            </a:extLst>
          </p:cNvPr>
          <p:cNvGrpSpPr/>
          <p:nvPr/>
        </p:nvGrpSpPr>
        <p:grpSpPr>
          <a:xfrm>
            <a:off x="8170223" y="2731324"/>
            <a:ext cx="2778826" cy="2077159"/>
            <a:chOff x="3526971" y="3830260"/>
            <a:chExt cx="2778826" cy="3093767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1279CD34-EF2D-1875-95B3-D46299154F72}"/>
                </a:ext>
              </a:extLst>
            </p:cNvPr>
            <p:cNvSpPr/>
            <p:nvPr/>
          </p:nvSpPr>
          <p:spPr>
            <a:xfrm>
              <a:off x="3526971" y="3830260"/>
              <a:ext cx="2778826" cy="409231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화면구성</a:t>
              </a:r>
              <a:r>
                <a:rPr lang="en-US" altLang="ko-KR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(Video)</a:t>
              </a:r>
              <a:endParaRPr lang="ko-KR" altLang="en-US" sz="1400" dirty="0"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</p:txBody>
        </p:sp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F3B5DEE3-194E-7037-D869-4FCF05FF4E23}"/>
                </a:ext>
              </a:extLst>
            </p:cNvPr>
            <p:cNvSpPr/>
            <p:nvPr/>
          </p:nvSpPr>
          <p:spPr>
            <a:xfrm>
              <a:off x="3526971" y="4239491"/>
              <a:ext cx="2778826" cy="268453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TAKE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2 (15’)</a:t>
              </a:r>
            </a:p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#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사람의 뒷모습과 분산성의 배경이 나온다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</a:t>
              </a: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#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카메라가 점점 앞쪽으로 올라간다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</a:t>
              </a:r>
            </a:p>
          </p:txBody>
        </p:sp>
      </p:grpSp>
      <p:pic>
        <p:nvPicPr>
          <p:cNvPr id="1026" name="Picture 2" descr=" ">
            <a:extLst>
              <a:ext uri="{FF2B5EF4-FFF2-40B4-BE49-F238E27FC236}">
                <a16:creationId xmlns:a16="http://schemas.microsoft.com/office/drawing/2014/main" id="{053D091E-C172-E926-2911-EAB124E740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415" y="2731324"/>
            <a:ext cx="3095503" cy="3410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8EC59B31-AA19-11CA-F92E-A59523E75D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2612" y="2731324"/>
            <a:ext cx="3240607" cy="3410625"/>
          </a:xfrm>
          <a:prstGeom prst="rect">
            <a:avLst/>
          </a:prstGeom>
        </p:spPr>
      </p:pic>
      <p:grpSp>
        <p:nvGrpSpPr>
          <p:cNvPr id="2" name="그룹 1">
            <a:extLst>
              <a:ext uri="{FF2B5EF4-FFF2-40B4-BE49-F238E27FC236}">
                <a16:creationId xmlns:a16="http://schemas.microsoft.com/office/drawing/2014/main" id="{3118BA78-9FBF-3F94-9EAF-9F2A217C5908}"/>
              </a:ext>
            </a:extLst>
          </p:cNvPr>
          <p:cNvGrpSpPr/>
          <p:nvPr/>
        </p:nvGrpSpPr>
        <p:grpSpPr>
          <a:xfrm>
            <a:off x="8170223" y="4880868"/>
            <a:ext cx="2778826" cy="1274149"/>
            <a:chOff x="3526971" y="3578054"/>
            <a:chExt cx="2778826" cy="3319672"/>
          </a:xfrm>
        </p:grpSpPr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F3DDF8D8-0BF9-E4BE-37EB-7492D06FF853}"/>
                </a:ext>
              </a:extLst>
            </p:cNvPr>
            <p:cNvSpPr/>
            <p:nvPr/>
          </p:nvSpPr>
          <p:spPr>
            <a:xfrm>
              <a:off x="3526971" y="3578054"/>
              <a:ext cx="2778826" cy="661436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자막</a:t>
              </a:r>
              <a:r>
                <a:rPr lang="en-US" altLang="ko-KR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(Subtitle)</a:t>
              </a:r>
              <a:endParaRPr lang="ko-KR" altLang="en-US" sz="1400" dirty="0"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</p:txBody>
        </p:sp>
        <p:sp>
          <p:nvSpPr>
            <p:cNvPr id="9" name="직사각형 8">
              <a:extLst>
                <a:ext uri="{FF2B5EF4-FFF2-40B4-BE49-F238E27FC236}">
                  <a16:creationId xmlns:a16="http://schemas.microsoft.com/office/drawing/2014/main" id="{DE8A44DE-77DE-696A-7D91-61E408F43AD9}"/>
                </a:ext>
              </a:extLst>
            </p:cNvPr>
            <p:cNvSpPr/>
            <p:nvPr/>
          </p:nvSpPr>
          <p:spPr>
            <a:xfrm>
              <a:off x="3526971" y="4213190"/>
              <a:ext cx="2778826" cy="268453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           </a:t>
              </a: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</a:t>
              </a:r>
            </a:p>
          </p:txBody>
        </p: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7B062AE1-1AF7-9988-2FE8-5D06E38091EB}"/>
              </a:ext>
            </a:extLst>
          </p:cNvPr>
          <p:cNvSpPr txBox="1"/>
          <p:nvPr/>
        </p:nvSpPr>
        <p:spPr>
          <a:xfrm>
            <a:off x="6436427" y="5378515"/>
            <a:ext cx="6097314" cy="5078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900" dirty="0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옛 선조의 지혜가 살아 숨쉬는 </a:t>
            </a:r>
            <a:endParaRPr lang="en-US" altLang="ko-KR" sz="900" dirty="0">
              <a:latin typeface="Gmarket Sans TTF Bold" panose="02000000000000000000" pitchFamily="2" charset="-128"/>
              <a:ea typeface="Gmarket Sans TTF Bold" panose="02000000000000000000" pitchFamily="2" charset="-128"/>
            </a:endParaRPr>
          </a:p>
          <a:p>
            <a:pPr algn="ctr"/>
            <a:endParaRPr lang="en-US" altLang="ko-KR" sz="900" dirty="0">
              <a:latin typeface="Gmarket Sans TTF Bold" panose="02000000000000000000" pitchFamily="2" charset="-128"/>
              <a:ea typeface="Gmarket Sans TTF Bold" panose="02000000000000000000" pitchFamily="2" charset="-128"/>
            </a:endParaRPr>
          </a:p>
          <a:p>
            <a:pPr algn="ctr"/>
            <a:r>
              <a:rPr lang="ko-KR" altLang="en-US" sz="900" dirty="0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이곳은 유네스코세계유산 가야 </a:t>
            </a:r>
            <a:r>
              <a:rPr lang="ko-KR" altLang="en-US" sz="900" dirty="0" err="1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고분군</a:t>
            </a:r>
            <a:r>
              <a:rPr lang="ko-KR" altLang="en-US" sz="900" dirty="0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 입니다</a:t>
            </a:r>
            <a:r>
              <a:rPr lang="en-US" altLang="ko-KR" sz="900" dirty="0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.</a:t>
            </a:r>
            <a:endParaRPr lang="en-US" altLang="ko-KR" sz="900" dirty="0">
              <a:solidFill>
                <a:schemeClr val="tx1"/>
              </a:solidFill>
              <a:latin typeface="Gmarket Sans TTF Bold" panose="02000000000000000000" pitchFamily="2" charset="-128"/>
              <a:ea typeface="Gmarket Sans TTF Bold" panose="02000000000000000000" pitchFamily="2" charset="-128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DC8836B-6C75-4A6F-E5DB-9324FBF7811E}"/>
              </a:ext>
            </a:extLst>
          </p:cNvPr>
          <p:cNvSpPr txBox="1"/>
          <p:nvPr/>
        </p:nvSpPr>
        <p:spPr>
          <a:xfrm>
            <a:off x="7323219" y="5946584"/>
            <a:ext cx="6097314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80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폰트</a:t>
            </a:r>
            <a:r>
              <a:rPr lang="en-US" altLang="ko-KR" sz="80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:</a:t>
            </a:r>
            <a:r>
              <a:rPr lang="ko-KR" altLang="en-US" sz="800" dirty="0" err="1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다온폰트</a:t>
            </a:r>
            <a:r>
              <a:rPr lang="ko-KR" altLang="en-US" sz="800" dirty="0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 </a:t>
            </a:r>
            <a:r>
              <a:rPr lang="ko-KR" altLang="en-US" sz="800" dirty="0" err="1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낭만고딕</a:t>
            </a:r>
            <a:endParaRPr lang="en-US" altLang="ko-KR" sz="800" dirty="0">
              <a:solidFill>
                <a:schemeClr val="tx1"/>
              </a:solidFill>
              <a:latin typeface="Gmarket Sans TTF Bold" panose="02000000000000000000" pitchFamily="2" charset="-128"/>
              <a:ea typeface="Gmarket Sans TTF Bold" panose="02000000000000000000" pitchFamily="2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0438184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F3B7E44A-92F7-0367-D878-9821267B19D6}"/>
              </a:ext>
            </a:extLst>
          </p:cNvPr>
          <p:cNvSpPr/>
          <p:nvPr/>
        </p:nvSpPr>
        <p:spPr>
          <a:xfrm>
            <a:off x="722415" y="1852765"/>
            <a:ext cx="10747169" cy="52845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dirty="0">
                <a:latin typeface="GyeonggiTitleVOTF Bold" panose="02020803020101020101" pitchFamily="18" charset="-127"/>
                <a:ea typeface="GyeonggiTitleVOTF Bold" panose="02020803020101020101" pitchFamily="18" charset="-127"/>
              </a:rPr>
              <a:t>  STORYBOARD                                                                                                                                     #05</a:t>
            </a:r>
            <a:endParaRPr lang="ko-KR" altLang="en-US" dirty="0">
              <a:latin typeface="GyeonggiTitleVOTF Bold" panose="02020803020101020101" pitchFamily="18" charset="-127"/>
              <a:ea typeface="GyeonggiTitleVOTF Bold" panose="02020803020101020101" pitchFamily="18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FB2CDBB-FCD4-FFFD-C153-7984EE1D7E05}"/>
              </a:ext>
            </a:extLst>
          </p:cNvPr>
          <p:cNvSpPr txBox="1"/>
          <p:nvPr/>
        </p:nvSpPr>
        <p:spPr>
          <a:xfrm>
            <a:off x="3817918" y="-526427"/>
            <a:ext cx="523701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800" dirty="0">
                <a:latin typeface="휴먼중간팸체" panose="02010504000101010101" pitchFamily="2" charset="-127"/>
                <a:ea typeface="휴먼중간팸체" panose="02010504000101010101" pitchFamily="2" charset="-127"/>
              </a:rPr>
              <a:t>                         </a:t>
            </a:r>
            <a:r>
              <a:rPr lang="ko-KR" altLang="en-US" sz="4400" dirty="0">
                <a:solidFill>
                  <a:srgbClr val="4472C4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스토리보드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FE517D33-440C-096D-9E42-F423EAA9BC7B}"/>
              </a:ext>
            </a:extLst>
          </p:cNvPr>
          <p:cNvSpPr/>
          <p:nvPr/>
        </p:nvSpPr>
        <p:spPr>
          <a:xfrm>
            <a:off x="3663537" y="348603"/>
            <a:ext cx="3087586" cy="186799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AC2AE21A-DF81-D805-41A7-7E5BEC63C26A}"/>
              </a:ext>
            </a:extLst>
          </p:cNvPr>
          <p:cNvGrpSpPr/>
          <p:nvPr/>
        </p:nvGrpSpPr>
        <p:grpSpPr>
          <a:xfrm>
            <a:off x="8170223" y="2731324"/>
            <a:ext cx="2778826" cy="2274125"/>
            <a:chOff x="3526971" y="3830260"/>
            <a:chExt cx="2778826" cy="3093767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1279CD34-EF2D-1875-95B3-D46299154F72}"/>
                </a:ext>
              </a:extLst>
            </p:cNvPr>
            <p:cNvSpPr/>
            <p:nvPr/>
          </p:nvSpPr>
          <p:spPr>
            <a:xfrm>
              <a:off x="3526971" y="3830260"/>
              <a:ext cx="2778826" cy="409231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화면구성</a:t>
              </a:r>
              <a:r>
                <a:rPr lang="en-US" altLang="ko-KR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(Video)</a:t>
              </a:r>
              <a:endParaRPr lang="ko-KR" altLang="en-US" sz="1400" dirty="0"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</p:txBody>
        </p:sp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F3B5DEE3-194E-7037-D869-4FCF05FF4E23}"/>
                </a:ext>
              </a:extLst>
            </p:cNvPr>
            <p:cNvSpPr/>
            <p:nvPr/>
          </p:nvSpPr>
          <p:spPr>
            <a:xfrm>
              <a:off x="3526971" y="4239491"/>
              <a:ext cx="2778826" cy="268453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TAKE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3(60’)</a:t>
              </a:r>
            </a:p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#</a:t>
              </a:r>
              <a:r>
                <a:rPr lang="ko-KR" altLang="en-US" sz="1050" dirty="0" err="1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항공뷰로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대성동 고분군이 나온다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#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사람의 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3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인칭 시점으로 화면 변경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    </a:t>
              </a: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   #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대성동고분군의 풍경에  </a:t>
              </a:r>
              <a:r>
                <a:rPr lang="ko-KR" altLang="en-US" sz="1050" dirty="0" err="1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자막삽입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      </a:t>
              </a: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   #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가야 </a:t>
              </a:r>
              <a:r>
                <a:rPr lang="ko-KR" altLang="en-US" sz="1050" dirty="0" err="1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고분군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지도를 보며 걷는 사람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   </a:t>
              </a: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   #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대성동 </a:t>
              </a:r>
              <a:r>
                <a:rPr lang="ko-KR" altLang="en-US" sz="1050" dirty="0" err="1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고분군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풍경 영상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</p:txBody>
        </p:sp>
      </p:grpSp>
      <p:pic>
        <p:nvPicPr>
          <p:cNvPr id="8" name="그림 7">
            <a:extLst>
              <a:ext uri="{FF2B5EF4-FFF2-40B4-BE49-F238E27FC236}">
                <a16:creationId xmlns:a16="http://schemas.microsoft.com/office/drawing/2014/main" id="{BF493DE4-6899-160D-2A10-9E1DDE6FCD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415" y="2636751"/>
            <a:ext cx="2595446" cy="1730297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B4C39010-A000-7600-8AB5-D1EB1F4DF5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63537" y="2636751"/>
            <a:ext cx="2595446" cy="1730297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BB35ECC6-C23D-57AE-4A84-0232E54A61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2415" y="4651412"/>
            <a:ext cx="2595446" cy="1736551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6C4B3FE8-E02B-2759-C8A1-DB05401D6D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63537" y="4622582"/>
            <a:ext cx="2595446" cy="1753925"/>
          </a:xfrm>
          <a:prstGeom prst="rect">
            <a:avLst/>
          </a:prstGeom>
        </p:spPr>
      </p:pic>
      <p:grpSp>
        <p:nvGrpSpPr>
          <p:cNvPr id="2" name="그룹 1">
            <a:extLst>
              <a:ext uri="{FF2B5EF4-FFF2-40B4-BE49-F238E27FC236}">
                <a16:creationId xmlns:a16="http://schemas.microsoft.com/office/drawing/2014/main" id="{DD75B7DC-E539-292F-4A52-F732A6E782A3}"/>
              </a:ext>
            </a:extLst>
          </p:cNvPr>
          <p:cNvGrpSpPr/>
          <p:nvPr/>
        </p:nvGrpSpPr>
        <p:grpSpPr>
          <a:xfrm>
            <a:off x="8170223" y="5102358"/>
            <a:ext cx="2778826" cy="1274149"/>
            <a:chOff x="3526971" y="3578054"/>
            <a:chExt cx="2778826" cy="3319672"/>
          </a:xfrm>
        </p:grpSpPr>
        <p:sp>
          <p:nvSpPr>
            <p:cNvPr id="9" name="직사각형 8">
              <a:extLst>
                <a:ext uri="{FF2B5EF4-FFF2-40B4-BE49-F238E27FC236}">
                  <a16:creationId xmlns:a16="http://schemas.microsoft.com/office/drawing/2014/main" id="{4FC9E6E4-9935-81EA-675E-14E989119121}"/>
                </a:ext>
              </a:extLst>
            </p:cNvPr>
            <p:cNvSpPr/>
            <p:nvPr/>
          </p:nvSpPr>
          <p:spPr>
            <a:xfrm>
              <a:off x="3526971" y="3578054"/>
              <a:ext cx="2778826" cy="661436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자막</a:t>
              </a:r>
              <a:r>
                <a:rPr lang="en-US" altLang="ko-KR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(Subtitle)</a:t>
              </a:r>
              <a:endParaRPr lang="ko-KR" altLang="en-US" sz="1400" dirty="0"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</p:txBody>
        </p:sp>
        <p:sp>
          <p:nvSpPr>
            <p:cNvPr id="12" name="직사각형 11">
              <a:extLst>
                <a:ext uri="{FF2B5EF4-FFF2-40B4-BE49-F238E27FC236}">
                  <a16:creationId xmlns:a16="http://schemas.microsoft.com/office/drawing/2014/main" id="{9261D6EF-DC35-F12C-0485-24061E606D35}"/>
                </a:ext>
              </a:extLst>
            </p:cNvPr>
            <p:cNvSpPr/>
            <p:nvPr/>
          </p:nvSpPr>
          <p:spPr>
            <a:xfrm>
              <a:off x="3526971" y="4213190"/>
              <a:ext cx="2778826" cy="268453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           </a:t>
              </a: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</a:t>
              </a:r>
            </a:p>
          </p:txBody>
        </p:sp>
      </p:grpSp>
      <p:sp>
        <p:nvSpPr>
          <p:cNvPr id="14" name="TextBox 13">
            <a:extLst>
              <a:ext uri="{FF2B5EF4-FFF2-40B4-BE49-F238E27FC236}">
                <a16:creationId xmlns:a16="http://schemas.microsoft.com/office/drawing/2014/main" id="{EA672A75-3021-A0BC-769B-20A697BD60EC}"/>
              </a:ext>
            </a:extLst>
          </p:cNvPr>
          <p:cNvSpPr txBox="1"/>
          <p:nvPr/>
        </p:nvSpPr>
        <p:spPr>
          <a:xfrm>
            <a:off x="9559636" y="6172519"/>
            <a:ext cx="156754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80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폰트</a:t>
            </a:r>
            <a:r>
              <a:rPr lang="en-US" altLang="ko-KR" sz="80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:</a:t>
            </a:r>
            <a:r>
              <a:rPr lang="ko-KR" altLang="en-US" sz="800" dirty="0" err="1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다온폰트</a:t>
            </a:r>
            <a:r>
              <a:rPr lang="ko-KR" altLang="en-US" sz="800" dirty="0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 </a:t>
            </a:r>
            <a:r>
              <a:rPr lang="ko-KR" altLang="en-US" sz="800" dirty="0" err="1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낭만고딕</a:t>
            </a:r>
            <a:endParaRPr lang="en-US" altLang="ko-KR" sz="800" dirty="0">
              <a:solidFill>
                <a:schemeClr val="tx1"/>
              </a:solidFill>
              <a:latin typeface="Gmarket Sans TTF Bold" panose="02000000000000000000" pitchFamily="2" charset="-128"/>
              <a:ea typeface="Gmarket Sans TTF Bold" panose="02000000000000000000" pitchFamily="2" charset="-128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00BF739-BED8-4BCA-6C0F-F4CBFF80E0A0}"/>
              </a:ext>
            </a:extLst>
          </p:cNvPr>
          <p:cNvSpPr txBox="1"/>
          <p:nvPr/>
        </p:nvSpPr>
        <p:spPr>
          <a:xfrm>
            <a:off x="6604659" y="5637073"/>
            <a:ext cx="6095010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김해 대성동 </a:t>
            </a:r>
            <a:r>
              <a:rPr lang="ko-KR" altLang="en-US" sz="1050" dirty="0" err="1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고분군</a:t>
            </a:r>
            <a:endParaRPr lang="en-US" altLang="ko-KR" sz="1050" dirty="0">
              <a:solidFill>
                <a:schemeClr val="tx1"/>
              </a:solidFill>
              <a:latin typeface="Gmarket Sans TTF Bold" panose="02000000000000000000" pitchFamily="2" charset="-128"/>
              <a:ea typeface="Gmarket Sans TTF Bold" panose="02000000000000000000" pitchFamily="2" charset="-128"/>
            </a:endParaRPr>
          </a:p>
          <a:p>
            <a:pPr algn="ctr"/>
            <a:r>
              <a:rPr lang="ko-KR" altLang="en-US" sz="1050" dirty="0" err="1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소자막</a:t>
            </a:r>
            <a:r>
              <a: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:</a:t>
            </a:r>
            <a:r>
              <a:rPr kumimoji="0" lang="ko-KR" altLang="ko-KR" sz="800" b="0" i="0" u="none" strike="noStrike" cap="none" normalizeH="0" baseline="0" dirty="0" err="1">
                <a:ln>
                  <a:noFill/>
                </a:ln>
                <a:solidFill>
                  <a:srgbClr val="202124"/>
                </a:solidFill>
                <a:effectLst/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Daeseong-dong</a:t>
            </a:r>
            <a:r>
              <a:rPr kumimoji="0" lang="ko-KR" altLang="ko-KR" sz="800" b="0" i="0" u="none" strike="noStrike" cap="none" normalizeH="0" baseline="0" dirty="0">
                <a:ln>
                  <a:noFill/>
                </a:ln>
                <a:solidFill>
                  <a:srgbClr val="202124"/>
                </a:solidFill>
                <a:effectLst/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 </a:t>
            </a:r>
            <a:r>
              <a:rPr kumimoji="0" lang="ko-KR" altLang="ko-KR" sz="800" b="0" i="0" u="none" strike="noStrike" cap="none" normalizeH="0" baseline="0" dirty="0" err="1">
                <a:ln>
                  <a:noFill/>
                </a:ln>
                <a:solidFill>
                  <a:srgbClr val="202124"/>
                </a:solidFill>
                <a:effectLst/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Ancient</a:t>
            </a:r>
            <a:r>
              <a:rPr kumimoji="0" lang="ko-KR" altLang="ko-KR" sz="800" b="0" i="0" u="none" strike="noStrike" cap="none" normalizeH="0" baseline="0" dirty="0">
                <a:ln>
                  <a:noFill/>
                </a:ln>
                <a:solidFill>
                  <a:srgbClr val="202124"/>
                </a:solidFill>
                <a:effectLst/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 </a:t>
            </a:r>
            <a:r>
              <a:rPr kumimoji="0" lang="ko-KR" altLang="ko-KR" sz="800" b="0" i="0" u="none" strike="noStrike" cap="none" normalizeH="0" baseline="0" dirty="0" err="1">
                <a:ln>
                  <a:noFill/>
                </a:ln>
                <a:solidFill>
                  <a:srgbClr val="202124"/>
                </a:solidFill>
                <a:effectLst/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Tombs</a:t>
            </a:r>
            <a:r>
              <a:rPr kumimoji="0" lang="ko-KR" altLang="ko-KR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 </a:t>
            </a:r>
          </a:p>
          <a:p>
            <a:pPr algn="ctr"/>
            <a:endParaRPr lang="en-US" altLang="ko-KR" sz="1050" dirty="0">
              <a:solidFill>
                <a:schemeClr val="tx1"/>
              </a:solidFill>
              <a:latin typeface="Gmarket Sans TTF Bold" panose="02000000000000000000" pitchFamily="2" charset="-128"/>
              <a:ea typeface="Gmarket Sans TTF Bold" panose="02000000000000000000" pitchFamily="2" charset="-128"/>
            </a:endParaRPr>
          </a:p>
          <a:p>
            <a:pPr algn="ctr"/>
            <a:r>
              <a:rPr lang="ko-KR" altLang="en-US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 </a:t>
            </a:r>
            <a:endParaRPr lang="en-US" altLang="ko-KR" sz="1050" dirty="0">
              <a:solidFill>
                <a:schemeClr val="tx1"/>
              </a:solidFill>
              <a:latin typeface="Gmarket Sans TTF Bold" panose="02000000000000000000" pitchFamily="2" charset="-128"/>
              <a:ea typeface="Gmarket Sans TTF Bold" panose="02000000000000000000" pitchFamily="2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3102166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F3B7E44A-92F7-0367-D878-9821267B19D6}"/>
              </a:ext>
            </a:extLst>
          </p:cNvPr>
          <p:cNvSpPr/>
          <p:nvPr/>
        </p:nvSpPr>
        <p:spPr>
          <a:xfrm>
            <a:off x="722415" y="1852765"/>
            <a:ext cx="10747169" cy="52845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dirty="0">
                <a:latin typeface="GyeonggiTitleVOTF Bold" panose="02020803020101020101" pitchFamily="18" charset="-127"/>
                <a:ea typeface="GyeonggiTitleVOTF Bold" panose="02020803020101020101" pitchFamily="18" charset="-127"/>
              </a:rPr>
              <a:t>  STORYBOARD                                                                                                                                     #05</a:t>
            </a:r>
            <a:endParaRPr lang="ko-KR" altLang="en-US" dirty="0">
              <a:latin typeface="GyeonggiTitleVOTF Bold" panose="02020803020101020101" pitchFamily="18" charset="-127"/>
              <a:ea typeface="GyeonggiTitleVOTF Bold" panose="02020803020101020101" pitchFamily="18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FB2CDBB-FCD4-FFFD-C153-7984EE1D7E05}"/>
              </a:ext>
            </a:extLst>
          </p:cNvPr>
          <p:cNvSpPr txBox="1"/>
          <p:nvPr/>
        </p:nvSpPr>
        <p:spPr>
          <a:xfrm>
            <a:off x="3817918" y="-526427"/>
            <a:ext cx="523701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800" dirty="0">
                <a:latin typeface="휴먼중간팸체" panose="02010504000101010101" pitchFamily="2" charset="-127"/>
                <a:ea typeface="휴먼중간팸체" panose="02010504000101010101" pitchFamily="2" charset="-127"/>
              </a:rPr>
              <a:t>                         </a:t>
            </a:r>
            <a:r>
              <a:rPr lang="ko-KR" altLang="en-US" sz="4400" dirty="0">
                <a:solidFill>
                  <a:srgbClr val="4472C4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스토리보드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FE517D33-440C-096D-9E42-F423EAA9BC7B}"/>
              </a:ext>
            </a:extLst>
          </p:cNvPr>
          <p:cNvSpPr/>
          <p:nvPr/>
        </p:nvSpPr>
        <p:spPr>
          <a:xfrm>
            <a:off x="3663537" y="348603"/>
            <a:ext cx="3087586" cy="186799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AC2AE21A-DF81-D805-41A7-7E5BEC63C26A}"/>
              </a:ext>
            </a:extLst>
          </p:cNvPr>
          <p:cNvGrpSpPr/>
          <p:nvPr/>
        </p:nvGrpSpPr>
        <p:grpSpPr>
          <a:xfrm>
            <a:off x="8217520" y="2736248"/>
            <a:ext cx="2778826" cy="2206242"/>
            <a:chOff x="3526971" y="3830260"/>
            <a:chExt cx="2778826" cy="3228984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1279CD34-EF2D-1875-95B3-D46299154F72}"/>
                </a:ext>
              </a:extLst>
            </p:cNvPr>
            <p:cNvSpPr/>
            <p:nvPr/>
          </p:nvSpPr>
          <p:spPr>
            <a:xfrm>
              <a:off x="3526971" y="3830260"/>
              <a:ext cx="2778826" cy="409231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화면구성</a:t>
              </a:r>
              <a:r>
                <a:rPr lang="en-US" altLang="ko-KR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(Video)</a:t>
              </a:r>
              <a:endParaRPr lang="ko-KR" altLang="en-US" sz="1400" dirty="0"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</p:txBody>
        </p:sp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F3B5DEE3-194E-7037-D869-4FCF05FF4E23}"/>
                </a:ext>
              </a:extLst>
            </p:cNvPr>
            <p:cNvSpPr/>
            <p:nvPr/>
          </p:nvSpPr>
          <p:spPr>
            <a:xfrm>
              <a:off x="3526971" y="4213191"/>
              <a:ext cx="2778826" cy="284605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TAKE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5(90’)</a:t>
              </a:r>
            </a:p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#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고령으로 장소 이동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#</a:t>
              </a:r>
              <a:r>
                <a:rPr lang="ko-KR" altLang="en-US" sz="1050" dirty="0" err="1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지산동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</a:t>
              </a:r>
              <a:r>
                <a:rPr lang="ko-KR" altLang="en-US" sz="1050" dirty="0" err="1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고분군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항공 촬영 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              </a:t>
              </a: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           #</a:t>
              </a:r>
              <a:r>
                <a:rPr lang="ko-KR" altLang="en-US" sz="1050" dirty="0" err="1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미숭산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자연 </a:t>
              </a:r>
              <a:r>
                <a:rPr lang="ko-KR" altLang="en-US" sz="1050" dirty="0" err="1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휴향림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촬영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           #</a:t>
              </a:r>
              <a:r>
                <a:rPr lang="ko-KR" altLang="en-US" sz="1050" dirty="0" err="1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지산동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고분군을 걷는 사람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           </a:t>
              </a: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           </a:t>
              </a: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</a:t>
              </a:r>
            </a:p>
          </p:txBody>
        </p:sp>
      </p:grpSp>
      <p:pic>
        <p:nvPicPr>
          <p:cNvPr id="9" name="그림 8">
            <a:extLst>
              <a:ext uri="{FF2B5EF4-FFF2-40B4-BE49-F238E27FC236}">
                <a16:creationId xmlns:a16="http://schemas.microsoft.com/office/drawing/2014/main" id="{4DB2E449-6327-1200-B6EC-3FEE7F0D55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2415" y="2687313"/>
            <a:ext cx="2595445" cy="1730297"/>
          </a:xfrm>
          <a:prstGeom prst="rect">
            <a:avLst/>
          </a:prstGeom>
        </p:spPr>
      </p:pic>
      <p:pic>
        <p:nvPicPr>
          <p:cNvPr id="1026" name="Picture 2" descr="사적 고령 지산동 고분군 (高靈 池山洞 古墳群) | 국가문화유산포털 | 문화재 종목별 검색">
            <a:extLst>
              <a:ext uri="{FF2B5EF4-FFF2-40B4-BE49-F238E27FC236}">
                <a16:creationId xmlns:a16="http://schemas.microsoft.com/office/drawing/2014/main" id="{3F0777FA-E231-0084-552E-D6155BEDB1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3831" y="2712527"/>
            <a:ext cx="2612168" cy="1741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D4CCE034-BD45-6ADE-F88E-E646E0B75D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2415" y="4571291"/>
            <a:ext cx="2595445" cy="1730297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059B3517-7523-BCEF-8A33-2326E7BCC49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83832" y="4644261"/>
            <a:ext cx="2612168" cy="1657327"/>
          </a:xfrm>
          <a:prstGeom prst="rect">
            <a:avLst/>
          </a:prstGeom>
        </p:spPr>
      </p:pic>
      <p:grpSp>
        <p:nvGrpSpPr>
          <p:cNvPr id="2" name="그룹 1">
            <a:extLst>
              <a:ext uri="{FF2B5EF4-FFF2-40B4-BE49-F238E27FC236}">
                <a16:creationId xmlns:a16="http://schemas.microsoft.com/office/drawing/2014/main" id="{D96DD395-880E-F4CC-9EA1-29001ACCB92F}"/>
              </a:ext>
            </a:extLst>
          </p:cNvPr>
          <p:cNvGrpSpPr/>
          <p:nvPr/>
        </p:nvGrpSpPr>
        <p:grpSpPr>
          <a:xfrm>
            <a:off x="8217520" y="5027439"/>
            <a:ext cx="2778826" cy="1274149"/>
            <a:chOff x="3526971" y="3578054"/>
            <a:chExt cx="2778826" cy="3319672"/>
          </a:xfrm>
        </p:grpSpPr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EB85CE20-4CEF-B919-141B-37515D97C421}"/>
                </a:ext>
              </a:extLst>
            </p:cNvPr>
            <p:cNvSpPr/>
            <p:nvPr/>
          </p:nvSpPr>
          <p:spPr>
            <a:xfrm>
              <a:off x="3526971" y="3578054"/>
              <a:ext cx="2778826" cy="661436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자막</a:t>
              </a:r>
              <a:r>
                <a:rPr lang="en-US" altLang="ko-KR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(Subtitle)</a:t>
              </a:r>
              <a:endParaRPr lang="ko-KR" altLang="en-US" sz="1400" dirty="0"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</p:txBody>
        </p:sp>
        <p:sp>
          <p:nvSpPr>
            <p:cNvPr id="11" name="직사각형 10">
              <a:extLst>
                <a:ext uri="{FF2B5EF4-FFF2-40B4-BE49-F238E27FC236}">
                  <a16:creationId xmlns:a16="http://schemas.microsoft.com/office/drawing/2014/main" id="{B54EDE98-CA5E-4A88-105E-4EAAE6E3CDB4}"/>
                </a:ext>
              </a:extLst>
            </p:cNvPr>
            <p:cNvSpPr/>
            <p:nvPr/>
          </p:nvSpPr>
          <p:spPr>
            <a:xfrm>
              <a:off x="3526971" y="4213190"/>
              <a:ext cx="2778826" cy="268453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           </a:t>
              </a: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</a:t>
              </a:r>
            </a:p>
          </p:txBody>
        </p: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141D842A-022B-729B-8000-645E54CB8DCF}"/>
              </a:ext>
            </a:extLst>
          </p:cNvPr>
          <p:cNvSpPr txBox="1"/>
          <p:nvPr/>
        </p:nvSpPr>
        <p:spPr>
          <a:xfrm>
            <a:off x="7362317" y="6086144"/>
            <a:ext cx="6097314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80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폰트</a:t>
            </a:r>
            <a:r>
              <a:rPr lang="en-US" altLang="ko-KR" sz="80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:</a:t>
            </a:r>
            <a:r>
              <a:rPr lang="ko-KR" altLang="en-US" sz="800" dirty="0" err="1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다온폰트</a:t>
            </a:r>
            <a:r>
              <a:rPr lang="ko-KR" altLang="en-US" sz="800" dirty="0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 </a:t>
            </a:r>
            <a:r>
              <a:rPr lang="ko-KR" altLang="en-US" sz="800" dirty="0" err="1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낭만고딕</a:t>
            </a:r>
            <a:endParaRPr lang="en-US" altLang="ko-KR" sz="800" dirty="0">
              <a:solidFill>
                <a:schemeClr val="tx1"/>
              </a:solidFill>
              <a:latin typeface="Gmarket Sans TTF Bold" panose="02000000000000000000" pitchFamily="2" charset="-128"/>
              <a:ea typeface="Gmarket Sans TTF Bold" panose="02000000000000000000" pitchFamily="2" charset="-128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669B7A5-F0A3-EB8D-52AA-06468CFB24FD}"/>
              </a:ext>
            </a:extLst>
          </p:cNvPr>
          <p:cNvSpPr txBox="1"/>
          <p:nvPr/>
        </p:nvSpPr>
        <p:spPr>
          <a:xfrm>
            <a:off x="6261972" y="5204132"/>
            <a:ext cx="6561961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endParaRPr lang="en-US" altLang="ko-KR" sz="800" dirty="0">
              <a:latin typeface="Gmarket Sans TTF Bold" panose="02000000000000000000" pitchFamily="2" charset="-128"/>
              <a:ea typeface="Gmarket Sans TTF Bold" panose="02000000000000000000" pitchFamily="2" charset="-128"/>
            </a:endParaRPr>
          </a:p>
          <a:p>
            <a:pPr algn="ctr"/>
            <a:r>
              <a:rPr lang="ko-KR" altLang="en-US" sz="80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  고령 </a:t>
            </a:r>
            <a:r>
              <a:rPr lang="ko-KR" altLang="en-US" sz="800" dirty="0" err="1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지산동</a:t>
            </a:r>
            <a:r>
              <a:rPr lang="ko-KR" altLang="en-US" sz="80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 </a:t>
            </a:r>
            <a:r>
              <a:rPr lang="ko-KR" altLang="en-US" sz="800" dirty="0" err="1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고분군</a:t>
            </a:r>
            <a:endParaRPr lang="en-US" altLang="ko-KR" sz="800" dirty="0">
              <a:latin typeface="Gmarket Sans TTF Bold" panose="02000000000000000000" pitchFamily="2" charset="-128"/>
              <a:ea typeface="Gmarket Sans TTF Bold" panose="02000000000000000000" pitchFamily="2" charset="-128"/>
            </a:endParaRPr>
          </a:p>
          <a:p>
            <a:pPr algn="ctr"/>
            <a:r>
              <a:rPr lang="ko-KR" altLang="en-US" sz="800" dirty="0" err="1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소자막</a:t>
            </a:r>
            <a:r>
              <a:rPr lang="en-US" altLang="ko-KR" sz="800" dirty="0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:</a:t>
            </a:r>
            <a:r>
              <a:rPr lang="en-US" altLang="ko-KR" sz="800" dirty="0" err="1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Gosandong</a:t>
            </a:r>
            <a:r>
              <a:rPr lang="en-US" altLang="ko-KR" sz="800" dirty="0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 ancient tomb group</a:t>
            </a:r>
            <a:endParaRPr lang="en-US" altLang="ko-KR" sz="800" dirty="0">
              <a:solidFill>
                <a:schemeClr val="tx1"/>
              </a:solidFill>
              <a:latin typeface="Gmarket Sans TTF Bold" panose="02000000000000000000" pitchFamily="2" charset="-128"/>
              <a:ea typeface="Gmarket Sans TTF Bold" panose="02000000000000000000" pitchFamily="2" charset="-128"/>
            </a:endParaRPr>
          </a:p>
          <a:p>
            <a:pPr algn="ctr"/>
            <a:endParaRPr lang="en-US" altLang="ko-KR" sz="800" dirty="0">
              <a:latin typeface="Gmarket Sans TTF Bold" panose="02000000000000000000" pitchFamily="2" charset="-128"/>
              <a:ea typeface="Gmarket Sans TTF Bold" panose="02000000000000000000" pitchFamily="2" charset="-128"/>
            </a:endParaRPr>
          </a:p>
          <a:p>
            <a:pPr algn="ctr"/>
            <a:r>
              <a:rPr lang="ko-KR" altLang="en-US" sz="800" dirty="0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   </a:t>
            </a:r>
            <a:r>
              <a:rPr lang="ko-KR" altLang="en-US" sz="800" dirty="0" err="1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미숭산</a:t>
            </a:r>
            <a:r>
              <a:rPr lang="ko-KR" altLang="en-US" sz="800" dirty="0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 자연 </a:t>
            </a:r>
            <a:r>
              <a:rPr lang="ko-KR" altLang="en-US" sz="800" dirty="0" err="1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휴향림</a:t>
            </a:r>
            <a:endParaRPr lang="en-US" altLang="ko-KR" sz="800" dirty="0">
              <a:solidFill>
                <a:schemeClr val="tx1"/>
              </a:solidFill>
              <a:latin typeface="Gmarket Sans TTF Bold" panose="02000000000000000000" pitchFamily="2" charset="-128"/>
              <a:ea typeface="Gmarket Sans TTF Bold" panose="02000000000000000000" pitchFamily="2" charset="-128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36E8111-DF72-C6DB-D590-22460492660E}"/>
              </a:ext>
            </a:extLst>
          </p:cNvPr>
          <p:cNvSpPr txBox="1"/>
          <p:nvPr/>
        </p:nvSpPr>
        <p:spPr>
          <a:xfrm>
            <a:off x="6559428" y="5871766"/>
            <a:ext cx="6095010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800" dirty="0" err="1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소자막</a:t>
            </a:r>
            <a:r>
              <a:rPr lang="en-US" altLang="ko-KR" sz="800" dirty="0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:</a:t>
            </a:r>
            <a:r>
              <a:rPr lang="en-US" altLang="ko-KR" sz="800" dirty="0" err="1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Misungsan</a:t>
            </a:r>
            <a:r>
              <a:rPr lang="en-US" altLang="ko-KR" sz="80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 Natural Recreation Forest</a:t>
            </a:r>
          </a:p>
        </p:txBody>
      </p:sp>
    </p:spTree>
    <p:extLst>
      <p:ext uri="{BB962C8B-B14F-4D97-AF65-F5344CB8AC3E}">
        <p14:creationId xmlns:p14="http://schemas.microsoft.com/office/powerpoint/2010/main" val="15453538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F3B7E44A-92F7-0367-D878-9821267B19D6}"/>
              </a:ext>
            </a:extLst>
          </p:cNvPr>
          <p:cNvSpPr/>
          <p:nvPr/>
        </p:nvSpPr>
        <p:spPr>
          <a:xfrm>
            <a:off x="722415" y="1852765"/>
            <a:ext cx="10747169" cy="52845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dirty="0">
                <a:latin typeface="GyeonggiTitleVOTF Bold" panose="02020803020101020101" pitchFamily="18" charset="-127"/>
                <a:ea typeface="GyeonggiTitleVOTF Bold" panose="02020803020101020101" pitchFamily="18" charset="-127"/>
              </a:rPr>
              <a:t>  STORYBOARD                                                                                                                                     #06</a:t>
            </a:r>
            <a:endParaRPr lang="ko-KR" altLang="en-US" dirty="0">
              <a:latin typeface="GyeonggiTitleVOTF Bold" panose="02020803020101020101" pitchFamily="18" charset="-127"/>
              <a:ea typeface="GyeonggiTitleVOTF Bold" panose="02020803020101020101" pitchFamily="18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FB2CDBB-FCD4-FFFD-C153-7984EE1D7E05}"/>
              </a:ext>
            </a:extLst>
          </p:cNvPr>
          <p:cNvSpPr txBox="1"/>
          <p:nvPr/>
        </p:nvSpPr>
        <p:spPr>
          <a:xfrm>
            <a:off x="3817918" y="-526427"/>
            <a:ext cx="523701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800" dirty="0">
                <a:latin typeface="휴먼중간팸체" panose="02010504000101010101" pitchFamily="2" charset="-127"/>
                <a:ea typeface="휴먼중간팸체" panose="02010504000101010101" pitchFamily="2" charset="-127"/>
              </a:rPr>
              <a:t>                         </a:t>
            </a:r>
            <a:r>
              <a:rPr lang="ko-KR" altLang="en-US" sz="4400" dirty="0">
                <a:solidFill>
                  <a:srgbClr val="4472C4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스토리보드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FE517D33-440C-096D-9E42-F423EAA9BC7B}"/>
              </a:ext>
            </a:extLst>
          </p:cNvPr>
          <p:cNvSpPr/>
          <p:nvPr/>
        </p:nvSpPr>
        <p:spPr>
          <a:xfrm>
            <a:off x="3663537" y="348603"/>
            <a:ext cx="3087586" cy="186799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AC2AE21A-DF81-D805-41A7-7E5BEC63C26A}"/>
              </a:ext>
            </a:extLst>
          </p:cNvPr>
          <p:cNvGrpSpPr/>
          <p:nvPr/>
        </p:nvGrpSpPr>
        <p:grpSpPr>
          <a:xfrm>
            <a:off x="8211582" y="2759199"/>
            <a:ext cx="2778826" cy="2275938"/>
            <a:chOff x="3526971" y="3860885"/>
            <a:chExt cx="2778826" cy="3036841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1279CD34-EF2D-1875-95B3-D46299154F72}"/>
                </a:ext>
              </a:extLst>
            </p:cNvPr>
            <p:cNvSpPr/>
            <p:nvPr/>
          </p:nvSpPr>
          <p:spPr>
            <a:xfrm>
              <a:off x="3526971" y="3860885"/>
              <a:ext cx="2778826" cy="409231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화면구성</a:t>
              </a:r>
              <a:r>
                <a:rPr lang="en-US" altLang="ko-KR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(Video)</a:t>
              </a:r>
              <a:endParaRPr lang="ko-KR" altLang="en-US" sz="1400" dirty="0"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</p:txBody>
        </p:sp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F3B5DEE3-194E-7037-D869-4FCF05FF4E23}"/>
                </a:ext>
              </a:extLst>
            </p:cNvPr>
            <p:cNvSpPr/>
            <p:nvPr/>
          </p:nvSpPr>
          <p:spPr>
            <a:xfrm>
              <a:off x="3526971" y="4213190"/>
              <a:ext cx="2778826" cy="268453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TAKE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6(90’)</a:t>
              </a:r>
            </a:p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#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옥전 </a:t>
              </a:r>
              <a:r>
                <a:rPr lang="ko-KR" altLang="en-US" sz="1050" dirty="0" err="1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고분군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촬영 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              </a:t>
              </a: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               #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광한루원 촬영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               #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옥전 영상 테마파크 촬영 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              </a:t>
              </a: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           </a:t>
              </a: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</a:t>
              </a:r>
            </a:p>
          </p:txBody>
        </p:sp>
      </p:grpSp>
      <p:grpSp>
        <p:nvGrpSpPr>
          <p:cNvPr id="2" name="그룹 1">
            <a:extLst>
              <a:ext uri="{FF2B5EF4-FFF2-40B4-BE49-F238E27FC236}">
                <a16:creationId xmlns:a16="http://schemas.microsoft.com/office/drawing/2014/main" id="{3600794C-0B79-222A-D0F1-B2289BFBDDF0}"/>
              </a:ext>
            </a:extLst>
          </p:cNvPr>
          <p:cNvGrpSpPr/>
          <p:nvPr/>
        </p:nvGrpSpPr>
        <p:grpSpPr>
          <a:xfrm>
            <a:off x="8211582" y="5094514"/>
            <a:ext cx="2778826" cy="1274149"/>
            <a:chOff x="3526971" y="3578054"/>
            <a:chExt cx="2778826" cy="3319672"/>
          </a:xfrm>
        </p:grpSpPr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84A0820F-2E42-2E68-BD65-EEB86E3B1459}"/>
                </a:ext>
              </a:extLst>
            </p:cNvPr>
            <p:cNvSpPr/>
            <p:nvPr/>
          </p:nvSpPr>
          <p:spPr>
            <a:xfrm>
              <a:off x="3526971" y="3578054"/>
              <a:ext cx="2778826" cy="661436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자막</a:t>
              </a:r>
              <a:r>
                <a:rPr lang="en-US" altLang="ko-KR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(Subtitle)</a:t>
              </a:r>
              <a:endParaRPr lang="ko-KR" altLang="en-US" sz="1400" dirty="0"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</p:txBody>
        </p:sp>
        <p:sp>
          <p:nvSpPr>
            <p:cNvPr id="9" name="직사각형 8">
              <a:extLst>
                <a:ext uri="{FF2B5EF4-FFF2-40B4-BE49-F238E27FC236}">
                  <a16:creationId xmlns:a16="http://schemas.microsoft.com/office/drawing/2014/main" id="{EBD09E97-1615-4C90-29B5-82BD5541C737}"/>
                </a:ext>
              </a:extLst>
            </p:cNvPr>
            <p:cNvSpPr/>
            <p:nvPr/>
          </p:nvSpPr>
          <p:spPr>
            <a:xfrm>
              <a:off x="3526971" y="4213190"/>
              <a:ext cx="2778826" cy="268453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           </a:t>
              </a: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</a:t>
              </a:r>
            </a:p>
          </p:txBody>
        </p:sp>
      </p:grpSp>
      <p:sp>
        <p:nvSpPr>
          <p:cNvPr id="14" name="TextBox 13">
            <a:extLst>
              <a:ext uri="{FF2B5EF4-FFF2-40B4-BE49-F238E27FC236}">
                <a16:creationId xmlns:a16="http://schemas.microsoft.com/office/drawing/2014/main" id="{3D75D40D-6DBA-A68E-885F-1C1E1B88262E}"/>
              </a:ext>
            </a:extLst>
          </p:cNvPr>
          <p:cNvSpPr txBox="1"/>
          <p:nvPr/>
        </p:nvSpPr>
        <p:spPr>
          <a:xfrm>
            <a:off x="6709686" y="5333982"/>
            <a:ext cx="5782618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800" dirty="0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  합천 옥전 </a:t>
            </a:r>
            <a:r>
              <a:rPr lang="ko-KR" altLang="en-US" sz="800" dirty="0" err="1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고분군</a:t>
            </a:r>
            <a:endParaRPr lang="en-US" altLang="ko-KR" sz="800" dirty="0">
              <a:latin typeface="Gmarket Sans TTF Bold" panose="02000000000000000000" pitchFamily="2" charset="-128"/>
              <a:ea typeface="Gmarket Sans TTF Bold" panose="02000000000000000000" pitchFamily="2" charset="-128"/>
            </a:endParaRPr>
          </a:p>
          <a:p>
            <a:pPr algn="ctr"/>
            <a:r>
              <a:rPr lang="ko-KR" altLang="en-US" sz="800" dirty="0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  </a:t>
            </a:r>
            <a:r>
              <a:rPr lang="ko-KR" altLang="en-US" sz="800" dirty="0" err="1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소자막</a:t>
            </a:r>
            <a:r>
              <a:rPr lang="en-US" altLang="ko-KR" sz="800" dirty="0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:</a:t>
            </a:r>
            <a:r>
              <a:rPr lang="en-US" altLang="ko-KR" sz="800" dirty="0" err="1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Hapjeon</a:t>
            </a:r>
            <a:r>
              <a:rPr lang="en-US" altLang="ko-KR" sz="800" dirty="0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 </a:t>
            </a:r>
            <a:r>
              <a:rPr lang="en-US" altLang="ko-KR" sz="800" dirty="0" err="1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Okjeon</a:t>
            </a:r>
            <a:r>
              <a:rPr lang="en-US" altLang="ko-KR" sz="800" dirty="0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 Tombs</a:t>
            </a:r>
          </a:p>
        </p:txBody>
      </p:sp>
      <p:sp>
        <p:nvSpPr>
          <p:cNvPr id="16" name="Rectangle 1">
            <a:extLst>
              <a:ext uri="{FF2B5EF4-FFF2-40B4-BE49-F238E27FC236}">
                <a16:creationId xmlns:a16="http://schemas.microsoft.com/office/drawing/2014/main" id="{ACDC36EF-E0F3-A120-962F-BFB7B35739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65628" y="5595397"/>
            <a:ext cx="1928460" cy="473213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-9522" rIns="0" bIns="-9522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en-US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          </a:t>
            </a:r>
            <a:endParaRPr kumimoji="0" lang="en-US" altLang="ko-KR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Gmarket Sans TTF Bold" panose="02000000000000000000" pitchFamily="2" charset="-128"/>
              <a:ea typeface="Gmarket Sans TTF Bold" panose="02000000000000000000" pitchFamily="2" charset="-128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sz="800" dirty="0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           </a:t>
            </a:r>
            <a:r>
              <a:rPr lang="ko-KR" altLang="en-US" sz="800" dirty="0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          광한루원</a:t>
            </a:r>
            <a:endParaRPr lang="en-US" altLang="ko-KR" sz="800" dirty="0">
              <a:latin typeface="Gmarket Sans TTF Bold" panose="02000000000000000000" pitchFamily="2" charset="-128"/>
              <a:ea typeface="Gmarket Sans TTF Bold" panose="02000000000000000000" pitchFamily="2" charset="-128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en-US" sz="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소자막</a:t>
            </a:r>
            <a:r>
              <a:rPr kumimoji="0" lang="en-US" altLang="ko-KR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:</a:t>
            </a:r>
            <a:r>
              <a:rPr kumimoji="0" lang="en-US" altLang="ko-KR" sz="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Gwanghalluwon</a:t>
            </a:r>
            <a:r>
              <a:rPr kumimoji="0" lang="en-US" altLang="ko-KR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 Garden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ko-KR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Gmarket Sans TTF Bold" panose="02000000000000000000" pitchFamily="2" charset="-128"/>
              <a:ea typeface="Gmarket Sans TTF Bold" panose="02000000000000000000" pitchFamily="2" charset="-128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BC99DA8-F279-D2B4-B646-A46FA2DB1761}"/>
              </a:ext>
            </a:extLst>
          </p:cNvPr>
          <p:cNvSpPr txBox="1"/>
          <p:nvPr/>
        </p:nvSpPr>
        <p:spPr>
          <a:xfrm>
            <a:off x="6552338" y="6030109"/>
            <a:ext cx="6097314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800" dirty="0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합천</a:t>
            </a:r>
            <a:r>
              <a:rPr lang="ko-KR" altLang="en-US" sz="80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 영상 테마파크 촬영</a:t>
            </a:r>
            <a:endParaRPr lang="en-US" altLang="ko-KR" sz="800" dirty="0">
              <a:solidFill>
                <a:schemeClr val="tx1"/>
              </a:solidFill>
              <a:latin typeface="Gmarket Sans TTF Bold" panose="02000000000000000000" pitchFamily="2" charset="-128"/>
              <a:ea typeface="Gmarket Sans TTF Bold" panose="02000000000000000000" pitchFamily="2" charset="-128"/>
            </a:endParaRPr>
          </a:p>
          <a:p>
            <a:pPr algn="ctr"/>
            <a:r>
              <a:rPr lang="ko-KR" altLang="en-US" sz="80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  </a:t>
            </a:r>
            <a:r>
              <a:rPr lang="ko-KR" altLang="en-US" sz="800" dirty="0" err="1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소자막</a:t>
            </a:r>
            <a:r>
              <a:rPr lang="en-US" altLang="ko-KR" sz="80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:</a:t>
            </a:r>
            <a:r>
              <a:rPr lang="en-US" altLang="ko-KR" sz="800" dirty="0" err="1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Hapcheon</a:t>
            </a:r>
            <a:r>
              <a:rPr lang="en-US" altLang="ko-KR" sz="80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 Video Theme Park</a:t>
            </a:r>
          </a:p>
        </p:txBody>
      </p:sp>
      <p:pic>
        <p:nvPicPr>
          <p:cNvPr id="13" name="그림 12">
            <a:extLst>
              <a:ext uri="{FF2B5EF4-FFF2-40B4-BE49-F238E27FC236}">
                <a16:creationId xmlns:a16="http://schemas.microsoft.com/office/drawing/2014/main" id="{041630C9-2650-15DE-1C1F-B1122CD1D1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32921" y="2759199"/>
            <a:ext cx="2595444" cy="1684923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CDBB8838-1278-2756-5192-A8E926C034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415" y="2759199"/>
            <a:ext cx="2595443" cy="1684923"/>
          </a:xfrm>
          <a:prstGeom prst="rect">
            <a:avLst/>
          </a:prstGeom>
        </p:spPr>
      </p:pic>
      <p:pic>
        <p:nvPicPr>
          <p:cNvPr id="23" name="그림 22">
            <a:extLst>
              <a:ext uri="{FF2B5EF4-FFF2-40B4-BE49-F238E27FC236}">
                <a16:creationId xmlns:a16="http://schemas.microsoft.com/office/drawing/2014/main" id="{7365D34B-AF39-5AA2-6E1C-B7053E34146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415" y="4611631"/>
            <a:ext cx="2595443" cy="1705708"/>
          </a:xfrm>
          <a:prstGeom prst="rect">
            <a:avLst/>
          </a:prstGeom>
        </p:spPr>
      </p:pic>
      <p:pic>
        <p:nvPicPr>
          <p:cNvPr id="27" name="그림 26">
            <a:extLst>
              <a:ext uri="{FF2B5EF4-FFF2-40B4-BE49-F238E27FC236}">
                <a16:creationId xmlns:a16="http://schemas.microsoft.com/office/drawing/2014/main" id="{A50F696E-C281-40DC-A772-A51FFC142DB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2921" y="4611631"/>
            <a:ext cx="2595443" cy="1705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43008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F3B7E44A-92F7-0367-D878-9821267B19D6}"/>
              </a:ext>
            </a:extLst>
          </p:cNvPr>
          <p:cNvSpPr/>
          <p:nvPr/>
        </p:nvSpPr>
        <p:spPr>
          <a:xfrm>
            <a:off x="722415" y="1852765"/>
            <a:ext cx="10747169" cy="52845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dirty="0">
                <a:latin typeface="GyeonggiTitleVOTF Bold" panose="02020803020101020101" pitchFamily="18" charset="-127"/>
                <a:ea typeface="GyeonggiTitleVOTF Bold" panose="02020803020101020101" pitchFamily="18" charset="-127"/>
              </a:rPr>
              <a:t>  STORYBOARD                                                                                                                                     #06</a:t>
            </a:r>
            <a:endParaRPr lang="ko-KR" altLang="en-US" dirty="0">
              <a:latin typeface="GyeonggiTitleVOTF Bold" panose="02020803020101020101" pitchFamily="18" charset="-127"/>
              <a:ea typeface="GyeonggiTitleVOTF Bold" panose="02020803020101020101" pitchFamily="18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FB2CDBB-FCD4-FFFD-C153-7984EE1D7E05}"/>
              </a:ext>
            </a:extLst>
          </p:cNvPr>
          <p:cNvSpPr txBox="1"/>
          <p:nvPr/>
        </p:nvSpPr>
        <p:spPr>
          <a:xfrm>
            <a:off x="3817918" y="-526427"/>
            <a:ext cx="523701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800" dirty="0">
                <a:latin typeface="휴먼중간팸체" panose="02010504000101010101" pitchFamily="2" charset="-127"/>
                <a:ea typeface="휴먼중간팸체" panose="02010504000101010101" pitchFamily="2" charset="-127"/>
              </a:rPr>
              <a:t>                         </a:t>
            </a:r>
            <a:r>
              <a:rPr lang="ko-KR" altLang="en-US" sz="4400" dirty="0">
                <a:solidFill>
                  <a:srgbClr val="4472C4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스토리보드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FE517D33-440C-096D-9E42-F423EAA9BC7B}"/>
              </a:ext>
            </a:extLst>
          </p:cNvPr>
          <p:cNvSpPr/>
          <p:nvPr/>
        </p:nvSpPr>
        <p:spPr>
          <a:xfrm>
            <a:off x="3663537" y="348603"/>
            <a:ext cx="3087586" cy="186799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AC2AE21A-DF81-D805-41A7-7E5BEC63C26A}"/>
              </a:ext>
            </a:extLst>
          </p:cNvPr>
          <p:cNvGrpSpPr/>
          <p:nvPr/>
        </p:nvGrpSpPr>
        <p:grpSpPr>
          <a:xfrm>
            <a:off x="8217520" y="2736247"/>
            <a:ext cx="2778826" cy="2245655"/>
            <a:chOff x="3526971" y="3830260"/>
            <a:chExt cx="2778826" cy="2649025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1279CD34-EF2D-1875-95B3-D46299154F72}"/>
                </a:ext>
              </a:extLst>
            </p:cNvPr>
            <p:cNvSpPr/>
            <p:nvPr/>
          </p:nvSpPr>
          <p:spPr>
            <a:xfrm>
              <a:off x="3526971" y="3830260"/>
              <a:ext cx="2778826" cy="409231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화면구성</a:t>
              </a:r>
              <a:r>
                <a:rPr lang="en-US" altLang="ko-KR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(Video)</a:t>
              </a:r>
              <a:endParaRPr lang="ko-KR" altLang="en-US" sz="1400" dirty="0"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</p:txBody>
        </p:sp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F3B5DEE3-194E-7037-D869-4FCF05FF4E23}"/>
                </a:ext>
              </a:extLst>
            </p:cNvPr>
            <p:cNvSpPr/>
            <p:nvPr/>
          </p:nvSpPr>
          <p:spPr>
            <a:xfrm>
              <a:off x="3526971" y="4213191"/>
              <a:ext cx="2778826" cy="226609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TAKE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7(15’)</a:t>
              </a:r>
            </a:p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#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기차역에서 서있는 장면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pPr algn="ctr"/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#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기차를 타기전에 뒤돌아보는 장면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(C.U)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</a:t>
              </a:r>
              <a:endParaRPr lang="en-US" altLang="ko-KR" sz="105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              </a:t>
              </a: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   #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화면 </a:t>
              </a:r>
              <a:r>
                <a:rPr lang="ko-KR" altLang="en-US" sz="1050" dirty="0" err="1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페이드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아웃 되면서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</a:t>
              </a:r>
              <a:r>
                <a:rPr lang="ko-KR" altLang="en-US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자막 나옴</a:t>
              </a:r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.</a:t>
              </a: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           </a:t>
              </a: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           </a:t>
              </a: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</a:t>
              </a:r>
            </a:p>
          </p:txBody>
        </p:sp>
      </p:grpSp>
      <p:pic>
        <p:nvPicPr>
          <p:cNvPr id="8" name="그림 7">
            <a:extLst>
              <a:ext uri="{FF2B5EF4-FFF2-40B4-BE49-F238E27FC236}">
                <a16:creationId xmlns:a16="http://schemas.microsoft.com/office/drawing/2014/main" id="{02D6E064-C08F-5EA7-6A17-56204255F9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416" y="2861675"/>
            <a:ext cx="2158198" cy="3237297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9B8382C4-C1FE-BDFB-38C8-F4C9DCA7E0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5169" y="2858135"/>
            <a:ext cx="2158198" cy="3237297"/>
          </a:xfrm>
          <a:prstGeom prst="rect">
            <a:avLst/>
          </a:prstGeom>
        </p:spPr>
      </p:pic>
      <p:grpSp>
        <p:nvGrpSpPr>
          <p:cNvPr id="12" name="그룹 11">
            <a:extLst>
              <a:ext uri="{FF2B5EF4-FFF2-40B4-BE49-F238E27FC236}">
                <a16:creationId xmlns:a16="http://schemas.microsoft.com/office/drawing/2014/main" id="{F157724F-D40B-D86E-636C-7601EA2D479F}"/>
              </a:ext>
            </a:extLst>
          </p:cNvPr>
          <p:cNvGrpSpPr/>
          <p:nvPr/>
        </p:nvGrpSpPr>
        <p:grpSpPr>
          <a:xfrm>
            <a:off x="8211582" y="5094514"/>
            <a:ext cx="2778826" cy="1274149"/>
            <a:chOff x="3526971" y="3578054"/>
            <a:chExt cx="2778826" cy="3319672"/>
          </a:xfrm>
        </p:grpSpPr>
        <p:sp>
          <p:nvSpPr>
            <p:cNvPr id="13" name="직사각형 12">
              <a:extLst>
                <a:ext uri="{FF2B5EF4-FFF2-40B4-BE49-F238E27FC236}">
                  <a16:creationId xmlns:a16="http://schemas.microsoft.com/office/drawing/2014/main" id="{E3AE7A3A-BCA1-67CD-AC68-B1991E7D8539}"/>
                </a:ext>
              </a:extLst>
            </p:cNvPr>
            <p:cNvSpPr/>
            <p:nvPr/>
          </p:nvSpPr>
          <p:spPr>
            <a:xfrm>
              <a:off x="3526971" y="3578054"/>
              <a:ext cx="2778826" cy="661436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자막</a:t>
              </a:r>
              <a:r>
                <a:rPr lang="en-US" altLang="ko-KR" sz="1400" dirty="0"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(Subtitle)</a:t>
              </a:r>
              <a:endParaRPr lang="ko-KR" altLang="en-US" sz="1400" dirty="0">
                <a:latin typeface="Gmarket Sans TTF Bold" panose="02000000000000000000" pitchFamily="2" charset="-128"/>
                <a:ea typeface="Gmarket Sans TTF Bold" panose="02000000000000000000" pitchFamily="2" charset="-128"/>
              </a:endParaRPr>
            </a:p>
          </p:txBody>
        </p:sp>
        <p:sp>
          <p:nvSpPr>
            <p:cNvPr id="14" name="직사각형 13">
              <a:extLst>
                <a:ext uri="{FF2B5EF4-FFF2-40B4-BE49-F238E27FC236}">
                  <a16:creationId xmlns:a16="http://schemas.microsoft.com/office/drawing/2014/main" id="{08011D8E-17CE-11A7-FAC2-1A68EBE87294}"/>
                </a:ext>
              </a:extLst>
            </p:cNvPr>
            <p:cNvSpPr/>
            <p:nvPr/>
          </p:nvSpPr>
          <p:spPr>
            <a:xfrm>
              <a:off x="3526971" y="4213190"/>
              <a:ext cx="2778826" cy="268453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              </a:t>
              </a:r>
            </a:p>
            <a:p>
              <a:r>
                <a:rPr lang="en-US" altLang="ko-KR" sz="1050" dirty="0">
                  <a:solidFill>
                    <a:schemeClr val="tx1"/>
                  </a:solidFill>
                  <a:latin typeface="Gmarket Sans TTF Bold" panose="02000000000000000000" pitchFamily="2" charset="-128"/>
                  <a:ea typeface="Gmarket Sans TTF Bold" panose="02000000000000000000" pitchFamily="2" charset="-128"/>
                </a:rPr>
                <a:t> </a:t>
              </a: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F9C6D2FF-819E-8750-C0B3-189F3BB19B2C}"/>
              </a:ext>
            </a:extLst>
          </p:cNvPr>
          <p:cNvSpPr txBox="1"/>
          <p:nvPr/>
        </p:nvSpPr>
        <p:spPr>
          <a:xfrm>
            <a:off x="6552338" y="5592161"/>
            <a:ext cx="6097314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1000" dirty="0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가제</a:t>
            </a:r>
            <a:r>
              <a:rPr lang="en-US" altLang="ko-KR" sz="1000" dirty="0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:(</a:t>
            </a:r>
            <a:r>
              <a:rPr lang="ko-KR" altLang="en-US" sz="1000" dirty="0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우리의 고유한 역사가 살아 숨쉬는</a:t>
            </a:r>
            <a:r>
              <a:rPr lang="en-US" altLang="ko-KR" sz="1000" dirty="0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)</a:t>
            </a:r>
          </a:p>
          <a:p>
            <a:pPr algn="ctr"/>
            <a:r>
              <a:rPr lang="ko-KR" altLang="en-US" sz="1000" dirty="0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가야고분군의 세계문화 유산 등재를</a:t>
            </a:r>
            <a:endParaRPr lang="en-US" altLang="ko-KR" sz="1000" dirty="0">
              <a:latin typeface="Gmarket Sans TTF Bold" panose="02000000000000000000" pitchFamily="2" charset="-128"/>
              <a:ea typeface="Gmarket Sans TTF Bold" panose="02000000000000000000" pitchFamily="2" charset="-128"/>
            </a:endParaRPr>
          </a:p>
          <a:p>
            <a:pPr algn="ctr"/>
            <a:r>
              <a:rPr lang="ko-KR" altLang="en-US" sz="1000" dirty="0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기원합니다</a:t>
            </a:r>
            <a:r>
              <a:rPr lang="en-US" altLang="ko-KR" sz="1000" dirty="0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.</a:t>
            </a:r>
            <a:r>
              <a:rPr lang="ko-KR" altLang="en-US" sz="1000" dirty="0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 </a:t>
            </a:r>
            <a:endParaRPr lang="en-US" altLang="ko-KR" sz="1000" dirty="0">
              <a:latin typeface="Gmarket Sans TTF Bold" panose="02000000000000000000" pitchFamily="2" charset="-128"/>
              <a:ea typeface="Gmarket Sans TTF Bold" panose="02000000000000000000" pitchFamily="2" charset="-128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9B79ADE-6B50-2B7E-75D0-76DFCED05211}"/>
              </a:ext>
            </a:extLst>
          </p:cNvPr>
          <p:cNvSpPr txBox="1"/>
          <p:nvPr/>
        </p:nvSpPr>
        <p:spPr>
          <a:xfrm>
            <a:off x="7480428" y="6153219"/>
            <a:ext cx="5825334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80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폰트</a:t>
            </a:r>
            <a:r>
              <a:rPr lang="en-US" altLang="ko-KR" sz="800" dirty="0">
                <a:solidFill>
                  <a:schemeClr val="tx1"/>
                </a:solidFill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:</a:t>
            </a:r>
            <a:r>
              <a:rPr lang="ko-KR" altLang="en-US" sz="800" dirty="0" err="1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다온폰트</a:t>
            </a:r>
            <a:r>
              <a:rPr lang="ko-KR" altLang="en-US" sz="800" dirty="0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 </a:t>
            </a:r>
            <a:r>
              <a:rPr lang="ko-KR" altLang="en-US" sz="800" dirty="0" err="1">
                <a:latin typeface="Gmarket Sans TTF Bold" panose="02000000000000000000" pitchFamily="2" charset="-128"/>
                <a:ea typeface="Gmarket Sans TTF Bold" panose="02000000000000000000" pitchFamily="2" charset="-128"/>
              </a:rPr>
              <a:t>낭만고딕</a:t>
            </a:r>
            <a:endParaRPr lang="en-US" altLang="ko-KR" sz="800" dirty="0">
              <a:solidFill>
                <a:schemeClr val="tx1"/>
              </a:solidFill>
              <a:latin typeface="Gmarket Sans TTF Bold" panose="02000000000000000000" pitchFamily="2" charset="-128"/>
              <a:ea typeface="Gmarket Sans TTF Bold" panose="02000000000000000000" pitchFamily="2" charset="-128"/>
            </a:endParaRPr>
          </a:p>
        </p:txBody>
      </p:sp>
      <p:pic>
        <p:nvPicPr>
          <p:cNvPr id="20" name="그림 19">
            <a:extLst>
              <a:ext uri="{FF2B5EF4-FFF2-40B4-BE49-F238E27FC236}">
                <a16:creationId xmlns:a16="http://schemas.microsoft.com/office/drawing/2014/main" id="{134DA2EE-05D5-ED61-37E3-11EA3CE730A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253" y="2858135"/>
            <a:ext cx="2158199" cy="3237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46512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487</TotalTime>
  <Words>542</Words>
  <Application>Microsoft Office PowerPoint</Application>
  <PresentationFormat>와이드스크린</PresentationFormat>
  <Paragraphs>211</Paragraphs>
  <Slides>10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8" baseType="lpstr">
      <vt:lpstr>Gmarket Sans TTF Bold</vt:lpstr>
      <vt:lpstr>Gmarket Sans TTF Medium</vt:lpstr>
      <vt:lpstr>GyeonggiTitleVOTF Bold</vt:lpstr>
      <vt:lpstr>Malgun Gothic</vt:lpstr>
      <vt:lpstr>YouTube Sans</vt:lpstr>
      <vt:lpstr>휴먼중간팸체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10</cp:revision>
  <dcterms:created xsi:type="dcterms:W3CDTF">2023-03-30T00:44:07Z</dcterms:created>
  <dcterms:modified xsi:type="dcterms:W3CDTF">2023-05-25T01:17:00Z</dcterms:modified>
</cp:coreProperties>
</file>