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8" r:id="rId12"/>
    <p:sldId id="272" r:id="rId13"/>
    <p:sldId id="271" r:id="rId14"/>
    <p:sldId id="269" r:id="rId15"/>
    <p:sldId id="267" r:id="rId16"/>
    <p:sldId id="270" r:id="rId1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9216290-118E-D21F-6106-3C40A729A1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478851A-2399-0816-BD10-EDCBFD20E5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69606E9-3DA7-B64E-7C03-F1D5363A3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A451D-F37E-4BC9-BA3C-CDA3B02AC27F}" type="datetimeFigureOut">
              <a:rPr lang="ko-KR" altLang="en-US" smtClean="0"/>
              <a:t>2023-05-28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DA27ABE-FA8B-219D-461D-AF4DF386CD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6B909AB-C85A-A5CA-90C8-449F007A88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80D8B-F47F-4209-A458-41C91A533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7203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5AEABCF-E176-B64F-478C-E7036849C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430AF28-8BB2-1202-A36A-5D241BD352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205461B-1BAE-3F55-F414-E451579110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A451D-F37E-4BC9-BA3C-CDA3B02AC27F}" type="datetimeFigureOut">
              <a:rPr lang="ko-KR" altLang="en-US" smtClean="0"/>
              <a:t>2023-05-28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303B65A-B15C-403F-D5D0-98B2032BE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9351DD3-E134-680C-CCD2-5AF669401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80D8B-F47F-4209-A458-41C91A533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077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F456938-9DC0-E85C-FC09-081212FCD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AD33DB9-6DFD-44FE-BC79-7731BF6DC8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46751E0-6088-E4BA-5DF9-2F8FD843C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A451D-F37E-4BC9-BA3C-CDA3B02AC27F}" type="datetimeFigureOut">
              <a:rPr lang="ko-KR" altLang="en-US" smtClean="0"/>
              <a:t>2023-05-28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1BE569D-6AA3-DFCE-C680-672628A5B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82ADBE2-78B4-1623-DA5C-D2959A1F0E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80D8B-F47F-4209-A458-41C91A533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6096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75E3799-F946-4A19-573A-59E99AE1E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1A61B4D-8439-3941-55D4-EFA350EB83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2DB1962-106E-DDE7-33C8-F7F477A96F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B7C9A59-BF0D-86E5-B97B-EBA1AEFF6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A451D-F37E-4BC9-BA3C-CDA3B02AC27F}" type="datetimeFigureOut">
              <a:rPr lang="ko-KR" altLang="en-US" smtClean="0"/>
              <a:t>2023-05-28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55A7A9F-EAF1-AE42-1749-A51728AB9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4F74BD2-5129-D6C0-75F3-B70999539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80D8B-F47F-4209-A458-41C91A533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4216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D3E87D-F166-F536-5AE7-7F0F56D551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BC68D0F-390E-BCA4-3C6E-30CC609C09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BFDCFD7-1436-CAFC-A976-31A75DAD30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7EED1DAC-7468-D205-6D8B-B9A1D517D3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C0C55EB-BBAA-DE72-3D59-08D03340D4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5A77DA4F-0C0B-4C1B-3022-CBB1B1598E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A451D-F37E-4BC9-BA3C-CDA3B02AC27F}" type="datetimeFigureOut">
              <a:rPr lang="ko-KR" altLang="en-US" smtClean="0"/>
              <a:t>2023-05-28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647CA373-2FDF-6003-DA21-FAA89A5BD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4D3C2F9-A39B-2058-C68F-93292C8FB3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80D8B-F47F-4209-A458-41C91A533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312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F9EFDCE-1F90-6DA3-C3F7-604983749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86F6D736-CD17-5426-59D2-AA5302BDD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A451D-F37E-4BC9-BA3C-CDA3B02AC27F}" type="datetimeFigureOut">
              <a:rPr lang="ko-KR" altLang="en-US" smtClean="0"/>
              <a:t>2023-05-28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0C05FD1C-4453-BCAC-78E1-4521161E6D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A57314A-73CE-6DCE-7CB0-E93239EEB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80D8B-F47F-4209-A458-41C91A533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281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95C0C0CA-13E8-4E78-21B4-14C1614E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A451D-F37E-4BC9-BA3C-CDA3B02AC27F}" type="datetimeFigureOut">
              <a:rPr lang="ko-KR" altLang="en-US" smtClean="0"/>
              <a:t>2023-05-28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18D9275C-41F0-083B-8255-FB49BE66D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D42EBA9-1A03-3F28-CAF8-4514E0C546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80D8B-F47F-4209-A458-41C91A533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3206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F5A3C7-F122-F388-3560-367A25FBDA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18506BC-DF50-EF77-EBB8-A6B9F71E02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753BC20-16BB-4C90-D112-42AF19A381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4F3F7A6-96DC-55A1-F019-557C8D3BF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A451D-F37E-4BC9-BA3C-CDA3B02AC27F}" type="datetimeFigureOut">
              <a:rPr lang="ko-KR" altLang="en-US" smtClean="0"/>
              <a:t>2023-05-28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8D4B9DD-3B09-A571-DDB2-8C733EDC5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0C364BE-D2D7-9047-258E-A2154F013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80D8B-F47F-4209-A458-41C91A533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5611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66A2E18-ECCA-35DD-BBA8-B35FF0F3F1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53901682-0468-9F41-5629-316C35691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8851E77-16D9-2BCB-BEF8-F02362D130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8098374-BA3D-EFA2-A678-BE83DC3A3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A451D-F37E-4BC9-BA3C-CDA3B02AC27F}" type="datetimeFigureOut">
              <a:rPr lang="ko-KR" altLang="en-US" smtClean="0"/>
              <a:t>2023-05-28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39C4D76-7B93-706F-5373-1B84BC2C3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E1917CD-80FC-5228-2C0D-633BF5E0F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80D8B-F47F-4209-A458-41C91A533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8414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BF1127D-33AC-9E6C-001A-5E250EBC3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10C7007-B200-23EA-21FB-F0205C504D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7B91F98-C554-8273-7E35-31CE19DCC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A451D-F37E-4BC9-BA3C-CDA3B02AC27F}" type="datetimeFigureOut">
              <a:rPr lang="ko-KR" altLang="en-US" smtClean="0"/>
              <a:t>2023-05-28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EC28863-976C-FE25-76B4-6A52CAF6A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BE0222F-F7A1-4717-6552-656AD3F10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80D8B-F47F-4209-A458-41C91A533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5228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8C5E20AB-446C-4F73-7D6D-21FA1A1590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A6F414D-27D7-8EE8-501D-C4116A5AB0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D95243D-1946-D4F5-1629-117F49B8D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A451D-F37E-4BC9-BA3C-CDA3B02AC27F}" type="datetimeFigureOut">
              <a:rPr lang="ko-KR" altLang="en-US" smtClean="0"/>
              <a:t>2023-05-28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C5E8EA2-E887-89FD-AE2B-B35F5B907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1193B6C-89E7-896B-BE0B-7002D1777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80D8B-F47F-4209-A458-41C91A533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1191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AF4F5DF-5D80-2015-5BB4-1F9E9CD16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4FF85B1-14CA-13BE-0479-0A6315033E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AFC550D-D9E6-89B1-FFD9-928AFB8886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4A451D-F37E-4BC9-BA3C-CDA3B02AC27F}" type="datetimeFigureOut">
              <a:rPr lang="ko-KR" altLang="en-US" smtClean="0"/>
              <a:t>2023-05-28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1D0978E-C1CA-68A4-D629-E8FC8421EF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2D53EFB-E045-F4B9-C24A-D1574A3976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E80D8B-F47F-4209-A458-41C91A533F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4834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7">
            <a:extLst>
              <a:ext uri="{FF2B5EF4-FFF2-40B4-BE49-F238E27FC236}">
                <a16:creationId xmlns:a16="http://schemas.microsoft.com/office/drawing/2014/main" id="{49DEAF3B-3555-5DFF-99E6-604E0609B8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484" y="1262717"/>
            <a:ext cx="3443951" cy="4873625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AD09750-70DE-FDCD-9262-AD2D100E25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565" y="1262716"/>
            <a:ext cx="3443951" cy="48736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D675858-8793-EF67-7717-ADEE0EF0B8C7}"/>
              </a:ext>
            </a:extLst>
          </p:cNvPr>
          <p:cNvSpPr txBox="1"/>
          <p:nvPr/>
        </p:nvSpPr>
        <p:spPr>
          <a:xfrm>
            <a:off x="2925660" y="298727"/>
            <a:ext cx="609460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dirty="0"/>
              <a:t>가야로 고분고분</a:t>
            </a:r>
            <a:endParaRPr lang="en-US" altLang="ko-KR" dirty="0"/>
          </a:p>
          <a:p>
            <a:pPr algn="ctr"/>
            <a:endParaRPr lang="en-US" altLang="ko-KR" sz="1800" dirty="0"/>
          </a:p>
          <a:p>
            <a:pPr algn="ctr"/>
            <a:r>
              <a:rPr lang="en-US" altLang="ko-KR" sz="1800" dirty="0"/>
              <a:t>[</a:t>
            </a:r>
            <a:r>
              <a:rPr lang="ko-KR" altLang="en-US" sz="1800" dirty="0"/>
              <a:t>오합지졸</a:t>
            </a:r>
            <a:r>
              <a:rPr lang="en-US" altLang="ko-KR" sz="1800" dirty="0"/>
              <a:t>]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059564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EC32905-DFFC-221F-C443-09735F272A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600" y="811"/>
            <a:ext cx="7224800" cy="6857189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내용 개체 틀 7">
            <a:extLst>
              <a:ext uri="{FF2B5EF4-FFF2-40B4-BE49-F238E27FC236}">
                <a16:creationId xmlns:a16="http://schemas.microsoft.com/office/drawing/2014/main" id="{948177F3-B6EA-C95A-0FBD-9621599F92F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0" t="25561" r="7415" b="33244"/>
          <a:stretch/>
        </p:blipFill>
        <p:spPr>
          <a:xfrm>
            <a:off x="6457586" y="52540"/>
            <a:ext cx="2266014" cy="15152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737998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638D3DC-9286-F17D-E8AC-A7F8653E6C16}"/>
              </a:ext>
            </a:extLst>
          </p:cNvPr>
          <p:cNvSpPr txBox="1"/>
          <p:nvPr/>
        </p:nvSpPr>
        <p:spPr>
          <a:xfrm>
            <a:off x="675410" y="704212"/>
            <a:ext cx="3938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기획의도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1EFFC8-DD04-BDAC-EB63-D9D116D90D65}"/>
              </a:ext>
            </a:extLst>
          </p:cNvPr>
          <p:cNvSpPr txBox="1"/>
          <p:nvPr/>
        </p:nvSpPr>
        <p:spPr>
          <a:xfrm>
            <a:off x="675410" y="1582340"/>
            <a:ext cx="6764481" cy="19897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dirty="0"/>
              <a:t>우리나라의 역사에 모르는 사람들이 아주 많습니다</a:t>
            </a:r>
            <a:r>
              <a:rPr lang="en-US" altLang="ko-KR" sz="1400" dirty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400" dirty="0"/>
              <a:t>그 중에서도 짧은 우리나라의 역사 </a:t>
            </a:r>
            <a:r>
              <a:rPr lang="en-US" altLang="ko-KR" sz="1400" dirty="0"/>
              <a:t>`</a:t>
            </a:r>
            <a:r>
              <a:rPr lang="ko-KR" altLang="en-US" sz="1400" dirty="0"/>
              <a:t>가야</a:t>
            </a:r>
            <a:r>
              <a:rPr lang="en-US" altLang="ko-KR" sz="1400" dirty="0"/>
              <a:t>’</a:t>
            </a:r>
          </a:p>
          <a:p>
            <a:pPr>
              <a:lnSpc>
                <a:spcPct val="150000"/>
              </a:lnSpc>
            </a:pPr>
            <a:r>
              <a:rPr lang="ko-KR" altLang="en-US" sz="1400" dirty="0"/>
              <a:t>코로나가 종식되어가는 지금 여행을 떠나서</a:t>
            </a:r>
            <a:endParaRPr lang="en-US" altLang="ko-KR" sz="1400" dirty="0"/>
          </a:p>
          <a:p>
            <a:pPr>
              <a:lnSpc>
                <a:spcPct val="150000"/>
              </a:lnSpc>
            </a:pPr>
            <a:r>
              <a:rPr lang="ko-KR" altLang="en-US" sz="1400" dirty="0"/>
              <a:t>짧은 미니게임을 통하여 가야를 소개하며 </a:t>
            </a:r>
            <a:endParaRPr lang="en-US" altLang="ko-KR" sz="1400" dirty="0"/>
          </a:p>
          <a:p>
            <a:pPr>
              <a:lnSpc>
                <a:spcPct val="150000"/>
              </a:lnSpc>
            </a:pPr>
            <a:r>
              <a:rPr lang="ko-KR" altLang="en-US" sz="1400" dirty="0"/>
              <a:t>벌칙과 상품을 통하여 가야에 대해 알아보는 시간을 가져봅시다</a:t>
            </a:r>
            <a:r>
              <a:rPr lang="en-US" altLang="ko-KR" sz="1400" dirty="0"/>
              <a:t>.</a:t>
            </a:r>
          </a:p>
          <a:p>
            <a:pPr>
              <a:lnSpc>
                <a:spcPct val="150000"/>
              </a:lnSpc>
            </a:pPr>
            <a:endParaRPr lang="en-US" altLang="ko-KR" sz="1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8E6477C-E4B7-4970-CE02-101D61CACA76}"/>
              </a:ext>
            </a:extLst>
          </p:cNvPr>
          <p:cNvSpPr txBox="1"/>
          <p:nvPr/>
        </p:nvSpPr>
        <p:spPr>
          <a:xfrm>
            <a:off x="675410" y="4768793"/>
            <a:ext cx="54205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제작 </a:t>
            </a:r>
            <a:r>
              <a:rPr lang="en-US" altLang="ko-KR" sz="1200" dirty="0"/>
              <a:t>: 6/1</a:t>
            </a:r>
          </a:p>
          <a:p>
            <a:r>
              <a:rPr lang="ko-KR" altLang="en-US" sz="1200" dirty="0"/>
              <a:t>업로드 </a:t>
            </a:r>
            <a:r>
              <a:rPr lang="en-US" altLang="ko-KR" sz="1200" dirty="0"/>
              <a:t>: 7</a:t>
            </a:r>
            <a:r>
              <a:rPr lang="ko-KR" altLang="en-US" sz="1200" dirty="0"/>
              <a:t>월초</a:t>
            </a:r>
            <a:r>
              <a:rPr lang="en-US" altLang="ko-KR" sz="1200" dirty="0"/>
              <a:t>(</a:t>
            </a:r>
            <a:r>
              <a:rPr lang="ko-KR" altLang="en-US" sz="1200" dirty="0"/>
              <a:t>촬영 </a:t>
            </a:r>
            <a:r>
              <a:rPr lang="en-US" altLang="ko-KR" sz="1200" dirty="0"/>
              <a:t>3</a:t>
            </a:r>
            <a:r>
              <a:rPr lang="ko-KR" altLang="en-US" sz="1200" dirty="0"/>
              <a:t>주 이내</a:t>
            </a:r>
            <a:r>
              <a:rPr lang="en-US" altLang="ko-KR" sz="1200" dirty="0"/>
              <a:t>)</a:t>
            </a:r>
          </a:p>
          <a:p>
            <a:r>
              <a:rPr lang="ko-KR" altLang="en-US" sz="1200" dirty="0"/>
              <a:t>분량 </a:t>
            </a:r>
            <a:r>
              <a:rPr lang="en-US" altLang="ko-KR" sz="1200" dirty="0"/>
              <a:t>: 1</a:t>
            </a:r>
            <a:r>
              <a:rPr lang="ko-KR" altLang="en-US" sz="1200" dirty="0"/>
              <a:t>회 </a:t>
            </a:r>
            <a:r>
              <a:rPr lang="en-US" altLang="ko-KR" sz="1200" dirty="0"/>
              <a:t>10</a:t>
            </a:r>
            <a:r>
              <a:rPr lang="ko-KR" altLang="en-US" sz="1200" dirty="0"/>
              <a:t>분 </a:t>
            </a:r>
            <a:endParaRPr lang="en-US" altLang="ko-KR" sz="1200" dirty="0"/>
          </a:p>
          <a:p>
            <a:r>
              <a:rPr lang="ko-KR" altLang="en-US" sz="1200" dirty="0"/>
              <a:t>장르</a:t>
            </a:r>
            <a:r>
              <a:rPr lang="en-US" altLang="ko-KR" sz="1200" dirty="0"/>
              <a:t> : </a:t>
            </a:r>
            <a:r>
              <a:rPr lang="ko-KR" altLang="en-US" sz="1200" dirty="0"/>
              <a:t>예능 </a:t>
            </a:r>
            <a:endParaRPr lang="en-US" altLang="ko-KR" sz="1200" dirty="0"/>
          </a:p>
          <a:p>
            <a:r>
              <a:rPr lang="ko-KR" altLang="en-US" sz="1200" dirty="0"/>
              <a:t>출연 </a:t>
            </a:r>
            <a:r>
              <a:rPr lang="en-US" altLang="ko-KR" sz="1200" dirty="0"/>
              <a:t>: </a:t>
            </a:r>
            <a:r>
              <a:rPr lang="ko-KR" altLang="en-US" sz="1200" dirty="0" err="1"/>
              <a:t>김인중</a:t>
            </a:r>
            <a:r>
              <a:rPr lang="ko-KR" altLang="en-US" sz="1200" dirty="0"/>
              <a:t> </a:t>
            </a:r>
            <a:r>
              <a:rPr lang="ko-KR" altLang="en-US" sz="1200" dirty="0" err="1"/>
              <a:t>임정효</a:t>
            </a:r>
            <a:endParaRPr lang="en-US" altLang="ko-KR" sz="1200" dirty="0"/>
          </a:p>
          <a:p>
            <a:r>
              <a:rPr lang="ko-KR" altLang="en-US" sz="1200" dirty="0"/>
              <a:t>연출 </a:t>
            </a:r>
            <a:r>
              <a:rPr lang="en-US" altLang="ko-KR" sz="1200" dirty="0"/>
              <a:t>: </a:t>
            </a:r>
            <a:r>
              <a:rPr lang="ko-KR" altLang="en-US" sz="1200" dirty="0" err="1"/>
              <a:t>백성협</a:t>
            </a:r>
            <a:r>
              <a:rPr lang="ko-KR" altLang="en-US" sz="1200" dirty="0"/>
              <a:t> </a:t>
            </a:r>
            <a:endParaRPr lang="en-US" altLang="ko-KR" sz="1200" dirty="0"/>
          </a:p>
          <a:p>
            <a:r>
              <a:rPr lang="ko-KR" altLang="en-US" sz="1200" dirty="0"/>
              <a:t>극본 </a:t>
            </a:r>
            <a:r>
              <a:rPr lang="en-US" altLang="ko-KR" sz="1200" dirty="0"/>
              <a:t>: </a:t>
            </a:r>
            <a:r>
              <a:rPr lang="ko-KR" altLang="en-US" sz="1200" dirty="0" err="1"/>
              <a:t>백성협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4429235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5">
            <a:extLst>
              <a:ext uri="{FF2B5EF4-FFF2-40B4-BE49-F238E27FC236}">
                <a16:creationId xmlns:a16="http://schemas.microsoft.com/office/drawing/2014/main" id="{68378285-3E22-A933-74C3-0560749F92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252" y="1085601"/>
            <a:ext cx="3788510" cy="2128251"/>
          </a:xfrm>
          <a:prstGeom prst="rect">
            <a:avLst/>
          </a:prstGeom>
        </p:spPr>
      </p:pic>
      <p:grpSp>
        <p:nvGrpSpPr>
          <p:cNvPr id="9" name="그룹 8">
            <a:extLst>
              <a:ext uri="{FF2B5EF4-FFF2-40B4-BE49-F238E27FC236}">
                <a16:creationId xmlns:a16="http://schemas.microsoft.com/office/drawing/2014/main" id="{9A9B868D-C973-29A3-9A92-8DCF609AF69F}"/>
              </a:ext>
            </a:extLst>
          </p:cNvPr>
          <p:cNvGrpSpPr/>
          <p:nvPr/>
        </p:nvGrpSpPr>
        <p:grpSpPr>
          <a:xfrm>
            <a:off x="833638" y="357740"/>
            <a:ext cx="6168103" cy="369332"/>
            <a:chOff x="2402629" y="218040"/>
            <a:chExt cx="2020082" cy="369332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C6AB88A-C49A-9A76-B89D-3C771201D71C}"/>
                </a:ext>
              </a:extLst>
            </p:cNvPr>
            <p:cNvSpPr txBox="1"/>
            <p:nvPr/>
          </p:nvSpPr>
          <p:spPr>
            <a:xfrm>
              <a:off x="2402629" y="218040"/>
              <a:ext cx="2020082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dirty="0" err="1">
                  <a:solidFill>
                    <a:srgbClr val="0070C0"/>
                  </a:solidFill>
                </a:rPr>
                <a:t>인트로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207E459-16B3-4A7C-DF71-B2511042A211}"/>
                </a:ext>
              </a:extLst>
            </p:cNvPr>
            <p:cNvSpPr txBox="1"/>
            <p:nvPr/>
          </p:nvSpPr>
          <p:spPr>
            <a:xfrm>
              <a:off x="2402629" y="218040"/>
              <a:ext cx="309283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TITLE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E50A6129-5673-169B-5EC8-644C377869B5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익스트림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롱샷</a:t>
            </a:r>
            <a:r>
              <a:rPr lang="en-US" altLang="ko-KR" sz="1000" dirty="0">
                <a:solidFill>
                  <a:srgbClr val="0070C0"/>
                </a:solidFill>
              </a:rPr>
              <a:t>(E.L.S)</a:t>
            </a:r>
            <a:r>
              <a:rPr lang="ko-KR" altLang="en-US" sz="1000" dirty="0">
                <a:solidFill>
                  <a:srgbClr val="0070C0"/>
                </a:solidFill>
              </a:rPr>
              <a:t> 으로 줌 아웃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수로왕릉을 배경으로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드론촬영을</a:t>
            </a:r>
            <a:r>
              <a:rPr lang="ko-KR" altLang="en-US" sz="1000" dirty="0">
                <a:solidFill>
                  <a:srgbClr val="0070C0"/>
                </a:solidFill>
              </a:rPr>
              <a:t> 이용하여 줌 아웃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서서히 나타나는 로고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3E67DECD-CD5F-6205-F572-B6373C15D50B}"/>
              </a:ext>
            </a:extLst>
          </p:cNvPr>
          <p:cNvSpPr/>
          <p:nvPr/>
        </p:nvSpPr>
        <p:spPr>
          <a:xfrm>
            <a:off x="7423150" y="3274222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>
                <a:solidFill>
                  <a:srgbClr val="0070C0"/>
                </a:solidFill>
              </a:rPr>
              <a:t>밝은 음악을 이용하여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 신나는 분위기를 연출</a:t>
            </a: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7B972FDE-B4C3-A0A6-170B-290E829CEDA5}"/>
              </a:ext>
            </a:extLst>
          </p:cNvPr>
          <p:cNvGrpSpPr/>
          <p:nvPr/>
        </p:nvGrpSpPr>
        <p:grpSpPr>
          <a:xfrm>
            <a:off x="833638" y="5981702"/>
            <a:ext cx="2862062" cy="398680"/>
            <a:chOff x="699393" y="6057902"/>
            <a:chExt cx="2862062" cy="398680"/>
          </a:xfrm>
        </p:grpSpPr>
        <p:sp>
          <p:nvSpPr>
            <p:cNvPr id="15" name="텍스트 개체 틀 4">
              <a:extLst>
                <a:ext uri="{FF2B5EF4-FFF2-40B4-BE49-F238E27FC236}">
                  <a16:creationId xmlns:a16="http://schemas.microsoft.com/office/drawing/2014/main" id="{12087108-D662-53C7-A9A6-8F11A0FDC1D6}"/>
                </a:ext>
              </a:extLst>
            </p:cNvPr>
            <p:cNvSpPr txBox="1">
              <a:spLocks/>
            </p:cNvSpPr>
            <p:nvPr/>
          </p:nvSpPr>
          <p:spPr>
            <a:xfrm>
              <a:off x="1643755" y="6087251"/>
              <a:ext cx="1917700" cy="36933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1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altLang="ko-KR" sz="1800" dirty="0">
                  <a:solidFill>
                    <a:srgbClr val="0070C0"/>
                  </a:solidFill>
                </a:rPr>
                <a:t>00:00’ – 00:10’</a:t>
              </a:r>
              <a:endParaRPr lang="ko-KR" altLang="en-US" sz="1800" dirty="0">
                <a:solidFill>
                  <a:srgbClr val="0070C0"/>
                </a:solidFill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7253B2-3922-D181-09B1-1C4EE3BEC9CB}"/>
                </a:ext>
              </a:extLst>
            </p:cNvPr>
            <p:cNvSpPr txBox="1"/>
            <p:nvPr/>
          </p:nvSpPr>
          <p:spPr>
            <a:xfrm>
              <a:off x="699393" y="6057902"/>
              <a:ext cx="9443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/>
                <a:t>TIME</a:t>
              </a:r>
              <a:endParaRPr lang="ko-KR" altLang="en-US" dirty="0"/>
            </a:p>
          </p:txBody>
        </p:sp>
      </p:grpSp>
      <p:sp>
        <p:nvSpPr>
          <p:cNvPr id="11" name="텍스트 개체 틀 3"/>
          <p:cNvSpPr txBox="1">
            <a:spLocks/>
          </p:cNvSpPr>
          <p:nvPr/>
        </p:nvSpPr>
        <p:spPr>
          <a:xfrm>
            <a:off x="7423150" y="5716550"/>
            <a:ext cx="1917701" cy="2945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100" dirty="0">
                <a:solidFill>
                  <a:srgbClr val="0070C0"/>
                </a:solidFill>
              </a:rPr>
              <a:t>꽃 </a:t>
            </a:r>
            <a:r>
              <a:rPr lang="en-US" altLang="ko-KR" sz="1100" dirty="0">
                <a:solidFill>
                  <a:srgbClr val="0070C0"/>
                </a:solidFill>
              </a:rPr>
              <a:t>– </a:t>
            </a:r>
            <a:r>
              <a:rPr lang="ko-KR" altLang="en-US" sz="1100" dirty="0">
                <a:solidFill>
                  <a:srgbClr val="0070C0"/>
                </a:solidFill>
              </a:rPr>
              <a:t>지수</a:t>
            </a:r>
            <a:endParaRPr lang="en-US" altLang="ko-KR" sz="1100" dirty="0">
              <a:solidFill>
                <a:srgbClr val="0070C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986043" y="1030997"/>
            <a:ext cx="806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/>
              <a:t>Video </a:t>
            </a:r>
            <a:endParaRPr lang="ko-KR" altLang="en-US" b="1" dirty="0"/>
          </a:p>
        </p:txBody>
      </p:sp>
      <p:grpSp>
        <p:nvGrpSpPr>
          <p:cNvPr id="3" name="그룹 2"/>
          <p:cNvGrpSpPr/>
          <p:nvPr/>
        </p:nvGrpSpPr>
        <p:grpSpPr>
          <a:xfrm>
            <a:off x="8024370" y="2935668"/>
            <a:ext cx="2729796" cy="338554"/>
            <a:chOff x="7423150" y="2918612"/>
            <a:chExt cx="2729796" cy="338554"/>
          </a:xfrm>
        </p:grpSpPr>
        <p:sp>
          <p:nvSpPr>
            <p:cNvPr id="18" name="TextBox 17"/>
            <p:cNvSpPr txBox="1"/>
            <p:nvPr/>
          </p:nvSpPr>
          <p:spPr>
            <a:xfrm>
              <a:off x="8625589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 err="1"/>
                <a:t>나래이션</a:t>
              </a:r>
              <a:r>
                <a:rPr lang="en-US" altLang="ko-KR" sz="1600" b="1" dirty="0"/>
                <a:t>(Na)</a:t>
              </a:r>
              <a:endParaRPr lang="ko-KR" altLang="en-US" sz="1600" b="1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423150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/>
                <a:t>자막</a:t>
              </a:r>
              <a:r>
                <a:rPr lang="en-US" altLang="ko-KR" sz="1600" b="1" dirty="0"/>
                <a:t>(</a:t>
              </a:r>
              <a:r>
                <a:rPr lang="en-US" altLang="ko-KR" sz="1600" b="1" dirty="0" err="1"/>
                <a:t>Sutitle</a:t>
              </a:r>
              <a:r>
                <a:rPr lang="en-US" altLang="ko-KR" sz="1600" b="1" dirty="0"/>
                <a:t>)</a:t>
              </a:r>
              <a:endParaRPr lang="ko-KR" altLang="en-US" sz="1600" b="1" dirty="0"/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3AF30BE9-1BE7-4188-E1BB-F4DDF3D605F3}"/>
              </a:ext>
            </a:extLst>
          </p:cNvPr>
          <p:cNvSpPr txBox="1"/>
          <p:nvPr/>
        </p:nvSpPr>
        <p:spPr>
          <a:xfrm>
            <a:off x="7423150" y="5158502"/>
            <a:ext cx="89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sound</a:t>
            </a:r>
            <a:endParaRPr lang="ko-KR" altLang="en-US" b="1" dirty="0"/>
          </a:p>
        </p:txBody>
      </p:sp>
      <p:pic>
        <p:nvPicPr>
          <p:cNvPr id="5" name="내용 개체 틀 5">
            <a:extLst>
              <a:ext uri="{FF2B5EF4-FFF2-40B4-BE49-F238E27FC236}">
                <a16:creationId xmlns:a16="http://schemas.microsoft.com/office/drawing/2014/main" id="{4DBE0920-6304-76E0-F0DC-5A0EFF8947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231" y="3243201"/>
            <a:ext cx="3788510" cy="212825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07C3895-4F5C-4721-D057-6FA8223D7CFE}"/>
              </a:ext>
            </a:extLst>
          </p:cNvPr>
          <p:cNvSpPr txBox="1"/>
          <p:nvPr/>
        </p:nvSpPr>
        <p:spPr>
          <a:xfrm>
            <a:off x="5107486" y="1526959"/>
            <a:ext cx="988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ym typeface="Wingdings" panose="05000000000000000000" pitchFamily="2" charset="2"/>
              </a:rPr>
              <a:t>A</a:t>
            </a:r>
            <a:r>
              <a:rPr lang="ko-KR" altLang="en-US" dirty="0">
                <a:sym typeface="Wingdings" panose="05000000000000000000" pitchFamily="2" charset="2"/>
              </a:rPr>
              <a:t>컷</a:t>
            </a:r>
            <a:endParaRPr lang="ko-KR" alt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E06A182-E9BA-EDC1-F14E-7D807C795EA9}"/>
              </a:ext>
            </a:extLst>
          </p:cNvPr>
          <p:cNvSpPr txBox="1"/>
          <p:nvPr/>
        </p:nvSpPr>
        <p:spPr>
          <a:xfrm>
            <a:off x="1202088" y="4649908"/>
            <a:ext cx="988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ym typeface="Wingdings" panose="05000000000000000000" pitchFamily="2" charset="2"/>
              </a:rPr>
              <a:t>B</a:t>
            </a:r>
            <a:r>
              <a:rPr lang="ko-KR" altLang="en-US" dirty="0">
                <a:sym typeface="Wingdings" panose="05000000000000000000" pitchFamily="2" charset="2"/>
              </a:rPr>
              <a:t>컷</a:t>
            </a:r>
            <a:r>
              <a:rPr lang="en-US" altLang="ko-KR" dirty="0">
                <a:sym typeface="Wingdings" panose="05000000000000000000" pitchFamily="2" charset="2"/>
              </a:rPr>
              <a:t>--&gt;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056723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7B972FDE-B4C3-A0A6-170B-290E829CEDA5}"/>
              </a:ext>
            </a:extLst>
          </p:cNvPr>
          <p:cNvGrpSpPr/>
          <p:nvPr/>
        </p:nvGrpSpPr>
        <p:grpSpPr>
          <a:xfrm>
            <a:off x="833638" y="5981702"/>
            <a:ext cx="2862062" cy="408981"/>
            <a:chOff x="699393" y="6057902"/>
            <a:chExt cx="2862062" cy="408981"/>
          </a:xfrm>
        </p:grpSpPr>
        <p:sp>
          <p:nvSpPr>
            <p:cNvPr id="5" name="텍스트 개체 틀 4">
              <a:extLst>
                <a:ext uri="{FF2B5EF4-FFF2-40B4-BE49-F238E27FC236}">
                  <a16:creationId xmlns:a16="http://schemas.microsoft.com/office/drawing/2014/main" id="{12087108-D662-53C7-A9A6-8F11A0FDC1D6}"/>
                </a:ext>
              </a:extLst>
            </p:cNvPr>
            <p:cNvSpPr txBox="1">
              <a:spLocks/>
            </p:cNvSpPr>
            <p:nvPr/>
          </p:nvSpPr>
          <p:spPr>
            <a:xfrm>
              <a:off x="1643755" y="6097552"/>
              <a:ext cx="1917700" cy="36933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1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altLang="ko-KR" sz="1800" dirty="0">
                  <a:solidFill>
                    <a:srgbClr val="0070C0"/>
                  </a:solidFill>
                </a:rPr>
                <a:t>00:20’ – 02:00’</a:t>
              </a:r>
              <a:endParaRPr lang="ko-KR" altLang="en-US" sz="1800" dirty="0">
                <a:solidFill>
                  <a:srgbClr val="0070C0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77253B2-3922-D181-09B1-1C4EE3BEC9CB}"/>
                </a:ext>
              </a:extLst>
            </p:cNvPr>
            <p:cNvSpPr txBox="1"/>
            <p:nvPr/>
          </p:nvSpPr>
          <p:spPr>
            <a:xfrm>
              <a:off x="699393" y="6057902"/>
              <a:ext cx="9443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/>
                <a:t>TIME</a:t>
              </a:r>
              <a:endParaRPr lang="ko-KR" altLang="en-US" dirty="0"/>
            </a:p>
          </p:txBody>
        </p: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553724AD-5A10-421D-66EE-3C555C3973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342" y="1387274"/>
            <a:ext cx="5204693" cy="3474319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9A9B868D-C973-29A3-9A92-8DCF609AF69F}"/>
              </a:ext>
            </a:extLst>
          </p:cNvPr>
          <p:cNvGrpSpPr/>
          <p:nvPr/>
        </p:nvGrpSpPr>
        <p:grpSpPr>
          <a:xfrm>
            <a:off x="833638" y="357740"/>
            <a:ext cx="6168103" cy="369332"/>
            <a:chOff x="2402629" y="218040"/>
            <a:chExt cx="2020082" cy="369332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C6AB88A-C49A-9A76-B89D-3C771201D71C}"/>
                </a:ext>
              </a:extLst>
            </p:cNvPr>
            <p:cNvSpPr txBox="1"/>
            <p:nvPr/>
          </p:nvSpPr>
          <p:spPr>
            <a:xfrm>
              <a:off x="2402629" y="218040"/>
              <a:ext cx="2020082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Scene#1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207E459-16B3-4A7C-DF71-B2511042A211}"/>
                </a:ext>
              </a:extLst>
            </p:cNvPr>
            <p:cNvSpPr txBox="1"/>
            <p:nvPr/>
          </p:nvSpPr>
          <p:spPr>
            <a:xfrm>
              <a:off x="2402629" y="218040"/>
              <a:ext cx="309283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TITLE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</p:grp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멤버 전체를 잡을 수 있고 고분 박물관 배경이 잘 보이게 </a:t>
            </a:r>
            <a:r>
              <a:rPr lang="ko-KR" altLang="en-US" sz="1000" dirty="0" err="1">
                <a:solidFill>
                  <a:srgbClr val="0070C0"/>
                </a:solidFill>
              </a:rPr>
              <a:t>롱샷</a:t>
            </a:r>
            <a:r>
              <a:rPr lang="en-US" altLang="ko-KR" sz="1000" dirty="0">
                <a:solidFill>
                  <a:srgbClr val="0070C0"/>
                </a:solidFill>
              </a:rPr>
              <a:t>(L.S)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301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메인</a:t>
            </a:r>
            <a:r>
              <a:rPr lang="en-US" altLang="ko-KR" sz="1000" dirty="0">
                <a:solidFill>
                  <a:srgbClr val="0070C0"/>
                </a:solidFill>
              </a:rPr>
              <a:t>mc</a:t>
            </a:r>
            <a:r>
              <a:rPr lang="ko-KR" altLang="en-US" sz="1000" dirty="0">
                <a:solidFill>
                  <a:srgbClr val="0070C0"/>
                </a:solidFill>
              </a:rPr>
              <a:t>의 인사로 출연진들을 소개한다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그리고 출연진들의 친구들이 등장하며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~</a:t>
            </a:r>
            <a:r>
              <a:rPr lang="ko-KR" altLang="en-US" sz="1000" dirty="0">
                <a:solidFill>
                  <a:srgbClr val="0070C0"/>
                </a:solidFill>
              </a:rPr>
              <a:t>의 친구 </a:t>
            </a:r>
            <a:r>
              <a:rPr lang="en-US" altLang="ko-KR" sz="1000" dirty="0">
                <a:solidFill>
                  <a:srgbClr val="0070C0"/>
                </a:solidFill>
              </a:rPr>
              <a:t>~</a:t>
            </a:r>
            <a:r>
              <a:rPr lang="ko-KR" altLang="en-US" sz="1000" dirty="0">
                <a:solidFill>
                  <a:srgbClr val="0070C0"/>
                </a:solidFill>
              </a:rPr>
              <a:t>입니다</a:t>
            </a:r>
            <a:r>
              <a:rPr lang="en-US" altLang="ko-KR" sz="1000" dirty="0">
                <a:solidFill>
                  <a:srgbClr val="0070C0"/>
                </a:solidFill>
              </a:rPr>
              <a:t>. </a:t>
            </a:r>
            <a:r>
              <a:rPr lang="ko-KR" altLang="en-US" sz="1000" dirty="0">
                <a:solidFill>
                  <a:srgbClr val="0070C0"/>
                </a:solidFill>
              </a:rPr>
              <a:t>와 같은 자기소개를 한다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3" name="텍스트 개체 틀 3"/>
          <p:cNvSpPr txBox="1">
            <a:spLocks/>
          </p:cNvSpPr>
          <p:nvPr/>
        </p:nvSpPr>
        <p:spPr>
          <a:xfrm>
            <a:off x="7423150" y="5687201"/>
            <a:ext cx="4019433" cy="218649"/>
          </a:xfrm>
          <a:prstGeom prst="rect">
            <a:avLst/>
          </a:prstGeom>
        </p:spPr>
        <p:txBody>
          <a:bodyPr vert="horz" lIns="91440" tIns="45720" rIns="91440" bIns="45720" rtlCol="0">
            <a:normAutofit fontScale="400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dirty="0">
                <a:solidFill>
                  <a:srgbClr val="0070C0"/>
                </a:solidFill>
              </a:rPr>
              <a:t>Selena Gomez - Sober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423150" y="5158502"/>
            <a:ext cx="89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sound</a:t>
            </a:r>
            <a:endParaRPr lang="ko-KR" alt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8986043" y="1030997"/>
            <a:ext cx="806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/>
              <a:t>Video </a:t>
            </a:r>
            <a:endParaRPr lang="ko-KR" altLang="en-US" b="1" dirty="0"/>
          </a:p>
        </p:txBody>
      </p:sp>
      <p:grpSp>
        <p:nvGrpSpPr>
          <p:cNvPr id="24" name="그룹 23"/>
          <p:cNvGrpSpPr/>
          <p:nvPr/>
        </p:nvGrpSpPr>
        <p:grpSpPr>
          <a:xfrm>
            <a:off x="8024370" y="2935668"/>
            <a:ext cx="2729796" cy="338554"/>
            <a:chOff x="7423150" y="2918612"/>
            <a:chExt cx="2729796" cy="338554"/>
          </a:xfrm>
        </p:grpSpPr>
        <p:sp>
          <p:nvSpPr>
            <p:cNvPr id="25" name="TextBox 24"/>
            <p:cNvSpPr txBox="1"/>
            <p:nvPr/>
          </p:nvSpPr>
          <p:spPr>
            <a:xfrm>
              <a:off x="8625589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 err="1"/>
                <a:t>나래이션</a:t>
              </a:r>
              <a:r>
                <a:rPr lang="en-US" altLang="ko-KR" sz="1600" b="1" dirty="0"/>
                <a:t>(Na)</a:t>
              </a:r>
              <a:endParaRPr lang="ko-KR" altLang="en-US" sz="1600" b="1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423150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/>
                <a:t>자막</a:t>
              </a:r>
              <a:r>
                <a:rPr lang="en-US" altLang="ko-KR" sz="1600" b="1" dirty="0"/>
                <a:t>(</a:t>
              </a:r>
              <a:r>
                <a:rPr lang="en-US" altLang="ko-KR" sz="1600" b="1" dirty="0" err="1"/>
                <a:t>Sutitle</a:t>
              </a:r>
              <a:r>
                <a:rPr lang="en-US" altLang="ko-KR" sz="1600" b="1" dirty="0"/>
                <a:t>)</a:t>
              </a:r>
              <a:endParaRPr lang="ko-KR" altLang="en-US" sz="16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333568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7B972FDE-B4C3-A0A6-170B-290E829CEDA5}"/>
              </a:ext>
            </a:extLst>
          </p:cNvPr>
          <p:cNvGrpSpPr/>
          <p:nvPr/>
        </p:nvGrpSpPr>
        <p:grpSpPr>
          <a:xfrm>
            <a:off x="833638" y="5981702"/>
            <a:ext cx="2862062" cy="408981"/>
            <a:chOff x="699393" y="6057902"/>
            <a:chExt cx="2862062" cy="408981"/>
          </a:xfrm>
        </p:grpSpPr>
        <p:sp>
          <p:nvSpPr>
            <p:cNvPr id="5" name="텍스트 개체 틀 4">
              <a:extLst>
                <a:ext uri="{FF2B5EF4-FFF2-40B4-BE49-F238E27FC236}">
                  <a16:creationId xmlns:a16="http://schemas.microsoft.com/office/drawing/2014/main" id="{12087108-D662-53C7-A9A6-8F11A0FDC1D6}"/>
                </a:ext>
              </a:extLst>
            </p:cNvPr>
            <p:cNvSpPr txBox="1">
              <a:spLocks/>
            </p:cNvSpPr>
            <p:nvPr/>
          </p:nvSpPr>
          <p:spPr>
            <a:xfrm>
              <a:off x="1643755" y="6097552"/>
              <a:ext cx="1917700" cy="36933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1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altLang="ko-KR" sz="1800" dirty="0">
                  <a:solidFill>
                    <a:srgbClr val="0070C0"/>
                  </a:solidFill>
                </a:rPr>
                <a:t>02:00’ – 03:00’</a:t>
              </a:r>
              <a:endParaRPr lang="ko-KR" altLang="en-US" sz="1800" dirty="0">
                <a:solidFill>
                  <a:srgbClr val="0070C0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77253B2-3922-D181-09B1-1C4EE3BEC9CB}"/>
                </a:ext>
              </a:extLst>
            </p:cNvPr>
            <p:cNvSpPr txBox="1"/>
            <p:nvPr/>
          </p:nvSpPr>
          <p:spPr>
            <a:xfrm>
              <a:off x="699393" y="6057902"/>
              <a:ext cx="9443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/>
                <a:t>TIME</a:t>
              </a:r>
              <a:endParaRPr lang="ko-KR" altLang="en-US" dirty="0"/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9A9B868D-C973-29A3-9A92-8DCF609AF69F}"/>
              </a:ext>
            </a:extLst>
          </p:cNvPr>
          <p:cNvGrpSpPr/>
          <p:nvPr/>
        </p:nvGrpSpPr>
        <p:grpSpPr>
          <a:xfrm>
            <a:off x="833636" y="357740"/>
            <a:ext cx="6168103" cy="369332"/>
            <a:chOff x="2402629" y="218040"/>
            <a:chExt cx="2020082" cy="369332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C6AB88A-C49A-9A76-B89D-3C771201D71C}"/>
                </a:ext>
              </a:extLst>
            </p:cNvPr>
            <p:cNvSpPr txBox="1"/>
            <p:nvPr/>
          </p:nvSpPr>
          <p:spPr>
            <a:xfrm>
              <a:off x="2402629" y="218040"/>
              <a:ext cx="2020082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Scene#2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207E459-16B3-4A7C-DF71-B2511042A211}"/>
                </a:ext>
              </a:extLst>
            </p:cNvPr>
            <p:cNvSpPr txBox="1"/>
            <p:nvPr/>
          </p:nvSpPr>
          <p:spPr>
            <a:xfrm>
              <a:off x="2402629" y="218040"/>
              <a:ext cx="309283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TITLE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</p:grp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PD</a:t>
            </a:r>
            <a:r>
              <a:rPr lang="ko-KR" altLang="en-US" sz="1000" dirty="0">
                <a:solidFill>
                  <a:srgbClr val="0070C0"/>
                </a:solidFill>
              </a:rPr>
              <a:t>와 출연진들을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바스트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샷</a:t>
            </a:r>
            <a:r>
              <a:rPr lang="en-US" altLang="ko-KR" sz="1000" dirty="0">
                <a:solidFill>
                  <a:srgbClr val="0070C0"/>
                </a:solidFill>
              </a:rPr>
              <a:t>(B.S)</a:t>
            </a:r>
            <a:r>
              <a:rPr lang="ko-KR" altLang="en-US" sz="1000" dirty="0">
                <a:solidFill>
                  <a:srgbClr val="0070C0"/>
                </a:solidFill>
              </a:rPr>
              <a:t>으로 번갈아 가면서 촬영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301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50000"/>
              </a:lnSpc>
            </a:pPr>
            <a:r>
              <a:rPr lang="en-US" altLang="ko-KR" sz="900" dirty="0">
                <a:solidFill>
                  <a:srgbClr val="0070C0"/>
                </a:solidFill>
              </a:rPr>
              <a:t>PD</a:t>
            </a:r>
            <a:r>
              <a:rPr lang="ko-KR" altLang="en-US" sz="900" dirty="0">
                <a:solidFill>
                  <a:srgbClr val="0070C0"/>
                </a:solidFill>
              </a:rPr>
              <a:t>가 출연진들이 가야에 대해 소개하자고 한다</a:t>
            </a:r>
            <a:endParaRPr lang="en-US" altLang="ko-KR" sz="900" dirty="0">
              <a:solidFill>
                <a:srgbClr val="0070C0"/>
              </a:solidFill>
            </a:endParaRPr>
          </a:p>
          <a:p>
            <a:pPr lvl="0">
              <a:lnSpc>
                <a:spcPct val="150000"/>
              </a:lnSpc>
            </a:pPr>
            <a:r>
              <a:rPr lang="ko-KR" altLang="en-US" sz="900" dirty="0">
                <a:solidFill>
                  <a:srgbClr val="0070C0"/>
                </a:solidFill>
              </a:rPr>
              <a:t>출연진과 친구가 한 팀이 되어 </a:t>
            </a:r>
            <a:endParaRPr lang="en-US" altLang="ko-KR" sz="900" dirty="0">
              <a:solidFill>
                <a:srgbClr val="0070C0"/>
              </a:solidFill>
            </a:endParaRPr>
          </a:p>
          <a:p>
            <a:pPr lvl="0">
              <a:lnSpc>
                <a:spcPct val="150000"/>
              </a:lnSpc>
            </a:pPr>
            <a:r>
              <a:rPr lang="ko-KR" altLang="en-US" sz="900" dirty="0">
                <a:solidFill>
                  <a:srgbClr val="0070C0"/>
                </a:solidFill>
              </a:rPr>
              <a:t>가야를 돌아다니며 미션을 하는 내용을 설명한다</a:t>
            </a:r>
            <a:endParaRPr lang="en-US" altLang="ko-KR" sz="900" dirty="0">
              <a:solidFill>
                <a:srgbClr val="0070C0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altLang="ko-KR" sz="900" dirty="0">
                <a:solidFill>
                  <a:srgbClr val="0070C0"/>
                </a:solidFill>
              </a:rPr>
              <a:t>PD: </a:t>
            </a:r>
            <a:r>
              <a:rPr lang="ko-KR" altLang="en-US" sz="900" dirty="0">
                <a:solidFill>
                  <a:srgbClr val="0070C0"/>
                </a:solidFill>
              </a:rPr>
              <a:t>가야에 대해서 더 잘 알아보고자 가야관련 미션들을 준비하였습니다</a:t>
            </a:r>
            <a:r>
              <a:rPr lang="en-US" altLang="ko-KR" sz="900" dirty="0">
                <a:solidFill>
                  <a:srgbClr val="0070C0"/>
                </a:solidFill>
              </a:rPr>
              <a:t>.</a:t>
            </a:r>
          </a:p>
          <a:p>
            <a:pPr lvl="0">
              <a:lnSpc>
                <a:spcPct val="150000"/>
              </a:lnSpc>
            </a:pPr>
            <a:r>
              <a:rPr lang="ko-KR" altLang="en-US" sz="900" dirty="0">
                <a:solidFill>
                  <a:srgbClr val="0070C0"/>
                </a:solidFill>
              </a:rPr>
              <a:t>가야의 대표적인 문화를 체험해보고자 각각의 장소에서 </a:t>
            </a:r>
            <a:r>
              <a:rPr lang="ko-KR" altLang="en-US" sz="900" dirty="0" err="1">
                <a:solidFill>
                  <a:srgbClr val="0070C0"/>
                </a:solidFill>
              </a:rPr>
              <a:t>승리팀과</a:t>
            </a:r>
            <a:r>
              <a:rPr lang="ko-KR" altLang="en-US" sz="900" dirty="0">
                <a:solidFill>
                  <a:srgbClr val="0070C0"/>
                </a:solidFill>
              </a:rPr>
              <a:t> </a:t>
            </a:r>
            <a:r>
              <a:rPr lang="ko-KR" altLang="en-US" sz="900" dirty="0" err="1">
                <a:solidFill>
                  <a:srgbClr val="0070C0"/>
                </a:solidFill>
              </a:rPr>
              <a:t>패배팀의</a:t>
            </a:r>
            <a:endParaRPr lang="en-US" altLang="ko-KR" sz="900" dirty="0">
              <a:solidFill>
                <a:srgbClr val="0070C0"/>
              </a:solidFill>
            </a:endParaRPr>
          </a:p>
          <a:p>
            <a:pPr lvl="0">
              <a:lnSpc>
                <a:spcPct val="150000"/>
              </a:lnSpc>
            </a:pPr>
            <a:r>
              <a:rPr lang="ko-KR" altLang="en-US" sz="900" dirty="0">
                <a:solidFill>
                  <a:srgbClr val="0070C0"/>
                </a:solidFill>
              </a:rPr>
              <a:t>식사가 결정되니 잘해보시길 바랍니다</a:t>
            </a:r>
            <a:r>
              <a:rPr lang="en-US" altLang="ko-KR" sz="9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423150" y="5158502"/>
            <a:ext cx="89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sound</a:t>
            </a:r>
            <a:endParaRPr lang="ko-KR" alt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8986043" y="1030997"/>
            <a:ext cx="806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/>
              <a:t>Video </a:t>
            </a:r>
            <a:endParaRPr lang="ko-KR" altLang="en-US" b="1" dirty="0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39D99B30-0D06-F63F-731E-1FED0E8B8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050" y="1683373"/>
            <a:ext cx="2789801" cy="3659795"/>
          </a:xfrm>
          <a:prstGeom prst="rect">
            <a:avLst/>
          </a:prstGeom>
        </p:spPr>
      </p:pic>
      <p:grpSp>
        <p:nvGrpSpPr>
          <p:cNvPr id="21" name="그룹 20"/>
          <p:cNvGrpSpPr/>
          <p:nvPr/>
        </p:nvGrpSpPr>
        <p:grpSpPr>
          <a:xfrm>
            <a:off x="8024370" y="2935668"/>
            <a:ext cx="2729796" cy="338554"/>
            <a:chOff x="7423150" y="2918612"/>
            <a:chExt cx="2729796" cy="338554"/>
          </a:xfrm>
        </p:grpSpPr>
        <p:sp>
          <p:nvSpPr>
            <p:cNvPr id="22" name="TextBox 21"/>
            <p:cNvSpPr txBox="1"/>
            <p:nvPr/>
          </p:nvSpPr>
          <p:spPr>
            <a:xfrm>
              <a:off x="8625589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 err="1"/>
                <a:t>나래이션</a:t>
              </a:r>
              <a:r>
                <a:rPr lang="en-US" altLang="ko-KR" sz="1600" b="1" dirty="0"/>
                <a:t>(Na)</a:t>
              </a:r>
              <a:endParaRPr lang="ko-KR" altLang="en-US" sz="1600" b="1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7423150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/>
                <a:t>자막</a:t>
              </a:r>
              <a:r>
                <a:rPr lang="en-US" altLang="ko-KR" sz="1600" b="1" dirty="0"/>
                <a:t>(</a:t>
              </a:r>
              <a:r>
                <a:rPr lang="en-US" altLang="ko-KR" sz="1600" b="1" dirty="0" err="1"/>
                <a:t>Sutitle</a:t>
              </a:r>
              <a:r>
                <a:rPr lang="en-US" altLang="ko-KR" sz="1600" b="1" dirty="0"/>
                <a:t>)</a:t>
              </a:r>
              <a:endParaRPr lang="ko-KR" altLang="en-US" sz="1600" b="1" dirty="0"/>
            </a:p>
          </p:txBody>
        </p:sp>
      </p:grpSp>
      <p:sp>
        <p:nvSpPr>
          <p:cNvPr id="2" name="텍스트 개체 틀 3">
            <a:extLst>
              <a:ext uri="{FF2B5EF4-FFF2-40B4-BE49-F238E27FC236}">
                <a16:creationId xmlns:a16="http://schemas.microsoft.com/office/drawing/2014/main" id="{ECC6CE1D-07D5-C9B9-C4DC-6026A1DF930D}"/>
              </a:ext>
            </a:extLst>
          </p:cNvPr>
          <p:cNvSpPr txBox="1">
            <a:spLocks/>
          </p:cNvSpPr>
          <p:nvPr/>
        </p:nvSpPr>
        <p:spPr>
          <a:xfrm>
            <a:off x="7423150" y="5716550"/>
            <a:ext cx="1917701" cy="2945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1100" dirty="0">
                <a:solidFill>
                  <a:srgbClr val="0070C0"/>
                </a:solidFill>
              </a:rPr>
              <a:t>walk around(</a:t>
            </a:r>
            <a:r>
              <a:rPr lang="ko-KR" altLang="en-US" sz="1100" dirty="0">
                <a:solidFill>
                  <a:srgbClr val="0070C0"/>
                </a:solidFill>
              </a:rPr>
              <a:t>배경음만</a:t>
            </a:r>
            <a:r>
              <a:rPr lang="en-US" altLang="ko-KR" sz="1100" dirty="0">
                <a:solidFill>
                  <a:srgbClr val="0070C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1014623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7B972FDE-B4C3-A0A6-170B-290E829CEDA5}"/>
              </a:ext>
            </a:extLst>
          </p:cNvPr>
          <p:cNvGrpSpPr/>
          <p:nvPr/>
        </p:nvGrpSpPr>
        <p:grpSpPr>
          <a:xfrm>
            <a:off x="833638" y="5981702"/>
            <a:ext cx="2862062" cy="408981"/>
            <a:chOff x="699393" y="6057902"/>
            <a:chExt cx="2862062" cy="408981"/>
          </a:xfrm>
        </p:grpSpPr>
        <p:sp>
          <p:nvSpPr>
            <p:cNvPr id="5" name="텍스트 개체 틀 4">
              <a:extLst>
                <a:ext uri="{FF2B5EF4-FFF2-40B4-BE49-F238E27FC236}">
                  <a16:creationId xmlns:a16="http://schemas.microsoft.com/office/drawing/2014/main" id="{12087108-D662-53C7-A9A6-8F11A0FDC1D6}"/>
                </a:ext>
              </a:extLst>
            </p:cNvPr>
            <p:cNvSpPr txBox="1">
              <a:spLocks/>
            </p:cNvSpPr>
            <p:nvPr/>
          </p:nvSpPr>
          <p:spPr>
            <a:xfrm>
              <a:off x="1643755" y="6097552"/>
              <a:ext cx="1917700" cy="36933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1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altLang="ko-KR" sz="1800" dirty="0">
                  <a:solidFill>
                    <a:srgbClr val="0070C0"/>
                  </a:solidFill>
                </a:rPr>
                <a:t>03:00’ – 3:10’</a:t>
              </a:r>
              <a:endParaRPr lang="ko-KR" altLang="en-US" sz="1800" dirty="0">
                <a:solidFill>
                  <a:srgbClr val="0070C0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77253B2-3922-D181-09B1-1C4EE3BEC9CB}"/>
                </a:ext>
              </a:extLst>
            </p:cNvPr>
            <p:cNvSpPr txBox="1"/>
            <p:nvPr/>
          </p:nvSpPr>
          <p:spPr>
            <a:xfrm>
              <a:off x="699393" y="6057902"/>
              <a:ext cx="9443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/>
                <a:t>TIME</a:t>
              </a:r>
              <a:endParaRPr lang="ko-KR" altLang="en-US" dirty="0"/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9A9B868D-C973-29A3-9A92-8DCF609AF69F}"/>
              </a:ext>
            </a:extLst>
          </p:cNvPr>
          <p:cNvGrpSpPr/>
          <p:nvPr/>
        </p:nvGrpSpPr>
        <p:grpSpPr>
          <a:xfrm>
            <a:off x="833638" y="357740"/>
            <a:ext cx="6168103" cy="369332"/>
            <a:chOff x="2402629" y="218040"/>
            <a:chExt cx="2020082" cy="369332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C6AB88A-C49A-9A76-B89D-3C771201D71C}"/>
                </a:ext>
              </a:extLst>
            </p:cNvPr>
            <p:cNvSpPr txBox="1"/>
            <p:nvPr/>
          </p:nvSpPr>
          <p:spPr>
            <a:xfrm>
              <a:off x="2402629" y="218040"/>
              <a:ext cx="2020082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Scene#3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207E459-16B3-4A7C-DF71-B2511042A211}"/>
                </a:ext>
              </a:extLst>
            </p:cNvPr>
            <p:cNvSpPr txBox="1"/>
            <p:nvPr/>
          </p:nvSpPr>
          <p:spPr>
            <a:xfrm>
              <a:off x="2402629" y="218040"/>
              <a:ext cx="309283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TITLE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</p:grp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대가야의 전경이 촬영되고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교차편집을 이용하여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각 미션 장소마다 미션 </a:t>
            </a:r>
            <a:r>
              <a:rPr lang="en-US" altLang="ko-KR" sz="1000" dirty="0">
                <a:solidFill>
                  <a:srgbClr val="0070C0"/>
                </a:solidFill>
              </a:rPr>
              <a:t>PD</a:t>
            </a:r>
            <a:r>
              <a:rPr lang="ko-KR" altLang="en-US" sz="1000" dirty="0">
                <a:solidFill>
                  <a:srgbClr val="0070C0"/>
                </a:solidFill>
              </a:rPr>
              <a:t>가 서있는 장면을 보여주고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벌칙을 보여준다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301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dirty="0">
                <a:solidFill>
                  <a:srgbClr val="0070C0"/>
                </a:solidFill>
              </a:rPr>
              <a:t>윤도현의 목소리로 </a:t>
            </a:r>
            <a:endParaRPr lang="en-US" altLang="ko-KR" sz="1000" dirty="0">
              <a:solidFill>
                <a:srgbClr val="0070C0"/>
              </a:solidFill>
            </a:endParaRPr>
          </a:p>
          <a:p>
            <a:r>
              <a:rPr lang="ko-KR" altLang="en-US" sz="1000" dirty="0">
                <a:solidFill>
                  <a:srgbClr val="0070C0"/>
                </a:solidFill>
              </a:rPr>
              <a:t>가야 </a:t>
            </a:r>
            <a:r>
              <a:rPr lang="ko-KR" altLang="en-US" sz="1000" dirty="0" err="1">
                <a:solidFill>
                  <a:srgbClr val="0070C0"/>
                </a:solidFill>
              </a:rPr>
              <a:t>고분군을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내래이션</a:t>
            </a:r>
            <a:r>
              <a:rPr lang="ko-KR" altLang="en-US" sz="1000" dirty="0">
                <a:solidFill>
                  <a:srgbClr val="0070C0"/>
                </a:solidFill>
              </a:rPr>
              <a:t> 설명을 하고</a:t>
            </a:r>
            <a:endParaRPr lang="en-US" altLang="ko-KR" sz="1000" dirty="0">
              <a:solidFill>
                <a:srgbClr val="0070C0"/>
              </a:solidFill>
            </a:endParaRPr>
          </a:p>
          <a:p>
            <a:r>
              <a:rPr lang="ko-KR" altLang="en-US" sz="1000" dirty="0">
                <a:solidFill>
                  <a:srgbClr val="0070C0"/>
                </a:solidFill>
              </a:rPr>
              <a:t>떠나볼까요</a:t>
            </a:r>
            <a:r>
              <a:rPr lang="en-US" altLang="ko-KR" sz="1000" dirty="0">
                <a:solidFill>
                  <a:srgbClr val="0070C0"/>
                </a:solidFill>
              </a:rPr>
              <a:t>~</a:t>
            </a:r>
            <a:r>
              <a:rPr lang="ko-KR" altLang="en-US" sz="1000" dirty="0">
                <a:solidFill>
                  <a:srgbClr val="0070C0"/>
                </a:solidFill>
              </a:rPr>
              <a:t>라는 대사를 끝으로 배경을 보여준다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423150" y="5158502"/>
            <a:ext cx="89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sound</a:t>
            </a:r>
            <a:endParaRPr lang="ko-KR" alt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8986043" y="1030997"/>
            <a:ext cx="806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/>
              <a:t>Video </a:t>
            </a:r>
            <a:endParaRPr lang="ko-KR" altLang="en-US" b="1" dirty="0"/>
          </a:p>
        </p:txBody>
      </p:sp>
      <p:grpSp>
        <p:nvGrpSpPr>
          <p:cNvPr id="17" name="그룹 16"/>
          <p:cNvGrpSpPr/>
          <p:nvPr/>
        </p:nvGrpSpPr>
        <p:grpSpPr>
          <a:xfrm>
            <a:off x="8024370" y="2935668"/>
            <a:ext cx="2729796" cy="338554"/>
            <a:chOff x="7423150" y="2918612"/>
            <a:chExt cx="2729796" cy="338554"/>
          </a:xfrm>
        </p:grpSpPr>
        <p:sp>
          <p:nvSpPr>
            <p:cNvPr id="21" name="TextBox 20"/>
            <p:cNvSpPr txBox="1"/>
            <p:nvPr/>
          </p:nvSpPr>
          <p:spPr>
            <a:xfrm>
              <a:off x="8625589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 err="1"/>
                <a:t>나래이션</a:t>
              </a:r>
              <a:r>
                <a:rPr lang="en-US" altLang="ko-KR" sz="1600" b="1" dirty="0"/>
                <a:t>(Na)</a:t>
              </a:r>
              <a:endParaRPr lang="ko-KR" altLang="en-US" sz="1600" b="1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423150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/>
                <a:t>자막</a:t>
              </a:r>
              <a:r>
                <a:rPr lang="en-US" altLang="ko-KR" sz="1600" b="1" dirty="0"/>
                <a:t>(</a:t>
              </a:r>
              <a:r>
                <a:rPr lang="en-US" altLang="ko-KR" sz="1600" b="1" dirty="0" err="1"/>
                <a:t>Sutitle</a:t>
              </a:r>
              <a:r>
                <a:rPr lang="en-US" altLang="ko-KR" sz="1600" b="1" dirty="0"/>
                <a:t>)</a:t>
              </a:r>
              <a:endParaRPr lang="ko-KR" altLang="en-US" sz="1600" b="1" dirty="0"/>
            </a:p>
          </p:txBody>
        </p:sp>
      </p:grpSp>
      <p:pic>
        <p:nvPicPr>
          <p:cNvPr id="23" name="그림 22">
            <a:extLst>
              <a:ext uri="{FF2B5EF4-FFF2-40B4-BE49-F238E27FC236}">
                <a16:creationId xmlns:a16="http://schemas.microsoft.com/office/drawing/2014/main" id="{0519046C-C5CE-3D17-2408-13FF601027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0" y="1369551"/>
            <a:ext cx="3539750" cy="3539750"/>
          </a:xfrm>
          <a:prstGeom prst="rect">
            <a:avLst/>
          </a:prstGeom>
        </p:spPr>
      </p:pic>
      <p:sp>
        <p:nvSpPr>
          <p:cNvPr id="2" name="텍스트 개체 틀 3">
            <a:extLst>
              <a:ext uri="{FF2B5EF4-FFF2-40B4-BE49-F238E27FC236}">
                <a16:creationId xmlns:a16="http://schemas.microsoft.com/office/drawing/2014/main" id="{C97A9398-56E0-29F0-F30E-C3517BFB9DF5}"/>
              </a:ext>
            </a:extLst>
          </p:cNvPr>
          <p:cNvSpPr txBox="1">
            <a:spLocks/>
          </p:cNvSpPr>
          <p:nvPr/>
        </p:nvSpPr>
        <p:spPr>
          <a:xfrm>
            <a:off x="7423150" y="5716550"/>
            <a:ext cx="1917701" cy="2945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100" dirty="0">
                <a:solidFill>
                  <a:srgbClr val="0070C0"/>
                </a:solidFill>
              </a:rPr>
              <a:t>밤을 달리다</a:t>
            </a:r>
            <a:endParaRPr lang="en-US" altLang="ko-KR" sz="11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14623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7B972FDE-B4C3-A0A6-170B-290E829CEDA5}"/>
              </a:ext>
            </a:extLst>
          </p:cNvPr>
          <p:cNvGrpSpPr/>
          <p:nvPr/>
        </p:nvGrpSpPr>
        <p:grpSpPr>
          <a:xfrm>
            <a:off x="833638" y="5981702"/>
            <a:ext cx="2862062" cy="408981"/>
            <a:chOff x="699393" y="6057902"/>
            <a:chExt cx="2862062" cy="408981"/>
          </a:xfrm>
        </p:grpSpPr>
        <p:sp>
          <p:nvSpPr>
            <p:cNvPr id="5" name="텍스트 개체 틀 4">
              <a:extLst>
                <a:ext uri="{FF2B5EF4-FFF2-40B4-BE49-F238E27FC236}">
                  <a16:creationId xmlns:a16="http://schemas.microsoft.com/office/drawing/2014/main" id="{12087108-D662-53C7-A9A6-8F11A0FDC1D6}"/>
                </a:ext>
              </a:extLst>
            </p:cNvPr>
            <p:cNvSpPr txBox="1">
              <a:spLocks/>
            </p:cNvSpPr>
            <p:nvPr/>
          </p:nvSpPr>
          <p:spPr>
            <a:xfrm>
              <a:off x="1643755" y="6097552"/>
              <a:ext cx="1917700" cy="36933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1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altLang="ko-KR" sz="1800" dirty="0">
                  <a:solidFill>
                    <a:srgbClr val="0070C0"/>
                  </a:solidFill>
                </a:rPr>
                <a:t>03:10’ – 4:00’</a:t>
              </a:r>
              <a:endParaRPr lang="ko-KR" altLang="en-US" sz="1800" dirty="0">
                <a:solidFill>
                  <a:srgbClr val="0070C0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77253B2-3922-D181-09B1-1C4EE3BEC9CB}"/>
                </a:ext>
              </a:extLst>
            </p:cNvPr>
            <p:cNvSpPr txBox="1"/>
            <p:nvPr/>
          </p:nvSpPr>
          <p:spPr>
            <a:xfrm>
              <a:off x="699393" y="6057902"/>
              <a:ext cx="9443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/>
                <a:t>TIME</a:t>
              </a:r>
              <a:endParaRPr lang="ko-KR" altLang="en-US" dirty="0"/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9A9B868D-C973-29A3-9A92-8DCF609AF69F}"/>
              </a:ext>
            </a:extLst>
          </p:cNvPr>
          <p:cNvGrpSpPr/>
          <p:nvPr/>
        </p:nvGrpSpPr>
        <p:grpSpPr>
          <a:xfrm>
            <a:off x="833638" y="357740"/>
            <a:ext cx="6168103" cy="369332"/>
            <a:chOff x="2402629" y="218040"/>
            <a:chExt cx="2020082" cy="369332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C6AB88A-C49A-9A76-B89D-3C771201D71C}"/>
                </a:ext>
              </a:extLst>
            </p:cNvPr>
            <p:cNvSpPr txBox="1"/>
            <p:nvPr/>
          </p:nvSpPr>
          <p:spPr>
            <a:xfrm>
              <a:off x="2402629" y="218040"/>
              <a:ext cx="2020082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Scene#4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207E459-16B3-4A7C-DF71-B2511042A211}"/>
                </a:ext>
              </a:extLst>
            </p:cNvPr>
            <p:cNvSpPr txBox="1"/>
            <p:nvPr/>
          </p:nvSpPr>
          <p:spPr>
            <a:xfrm>
              <a:off x="2402629" y="218040"/>
              <a:ext cx="309283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TITLE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</p:grp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미션 봉투를 뽑고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각각의 미션봉투를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클로즈업</a:t>
            </a:r>
            <a:r>
              <a:rPr lang="en-US" altLang="ko-KR" sz="1000" dirty="0">
                <a:solidFill>
                  <a:srgbClr val="0070C0"/>
                </a:solidFill>
              </a:rPr>
              <a:t>(C.U)</a:t>
            </a:r>
            <a:r>
              <a:rPr lang="ko-KR" altLang="en-US" sz="1000" dirty="0">
                <a:solidFill>
                  <a:srgbClr val="0070C0"/>
                </a:solidFill>
              </a:rPr>
              <a:t>으로 보여준다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그리고 설명 장면을 띄워준다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301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 PD</a:t>
            </a:r>
            <a:r>
              <a:rPr lang="ko-KR" altLang="en-US" sz="1000" dirty="0">
                <a:solidFill>
                  <a:srgbClr val="0070C0"/>
                </a:solidFill>
              </a:rPr>
              <a:t>가 미션을 설명하고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각자의 미션 장소로 떠난다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423150" y="5158502"/>
            <a:ext cx="89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sound</a:t>
            </a:r>
            <a:endParaRPr lang="ko-KR" alt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8986043" y="1030997"/>
            <a:ext cx="806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/>
              <a:t>Video </a:t>
            </a:r>
            <a:endParaRPr lang="ko-KR" altLang="en-US" b="1" dirty="0"/>
          </a:p>
        </p:txBody>
      </p:sp>
      <p:grpSp>
        <p:nvGrpSpPr>
          <p:cNvPr id="17" name="그룹 16"/>
          <p:cNvGrpSpPr/>
          <p:nvPr/>
        </p:nvGrpSpPr>
        <p:grpSpPr>
          <a:xfrm>
            <a:off x="8024370" y="2935668"/>
            <a:ext cx="2729796" cy="338554"/>
            <a:chOff x="7423150" y="2918612"/>
            <a:chExt cx="2729796" cy="338554"/>
          </a:xfrm>
        </p:grpSpPr>
        <p:sp>
          <p:nvSpPr>
            <p:cNvPr id="21" name="TextBox 20"/>
            <p:cNvSpPr txBox="1"/>
            <p:nvPr/>
          </p:nvSpPr>
          <p:spPr>
            <a:xfrm>
              <a:off x="8625589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 err="1"/>
                <a:t>나래이션</a:t>
              </a:r>
              <a:r>
                <a:rPr lang="en-US" altLang="ko-KR" sz="1600" b="1" dirty="0"/>
                <a:t>(Na)</a:t>
              </a:r>
              <a:endParaRPr lang="ko-KR" altLang="en-US" sz="1600" b="1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423150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/>
                <a:t>자막</a:t>
              </a:r>
              <a:r>
                <a:rPr lang="en-US" altLang="ko-KR" sz="1600" b="1" dirty="0"/>
                <a:t>(</a:t>
              </a:r>
              <a:r>
                <a:rPr lang="en-US" altLang="ko-KR" sz="1600" b="1" dirty="0" err="1"/>
                <a:t>Sutitle</a:t>
              </a:r>
              <a:r>
                <a:rPr lang="en-US" altLang="ko-KR" sz="1600" b="1" dirty="0"/>
                <a:t>)</a:t>
              </a:r>
              <a:endParaRPr lang="ko-KR" altLang="en-US" sz="1600" b="1" dirty="0"/>
            </a:p>
          </p:txBody>
        </p:sp>
      </p:grpSp>
      <p:pic>
        <p:nvPicPr>
          <p:cNvPr id="23" name="그림 22">
            <a:extLst>
              <a:ext uri="{FF2B5EF4-FFF2-40B4-BE49-F238E27FC236}">
                <a16:creationId xmlns:a16="http://schemas.microsoft.com/office/drawing/2014/main" id="{3D52153D-E1D2-6B3B-1405-F5EAD97798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527" y="1369551"/>
            <a:ext cx="2770380" cy="3682135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507586CD-5B1C-A8F6-09EB-23AD24284A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328" y="1369551"/>
            <a:ext cx="3017520" cy="3682135"/>
          </a:xfrm>
          <a:prstGeom prst="rect">
            <a:avLst/>
          </a:prstGeom>
        </p:spPr>
      </p:pic>
      <p:sp>
        <p:nvSpPr>
          <p:cNvPr id="2" name="텍스트 개체 틀 3">
            <a:extLst>
              <a:ext uri="{FF2B5EF4-FFF2-40B4-BE49-F238E27FC236}">
                <a16:creationId xmlns:a16="http://schemas.microsoft.com/office/drawing/2014/main" id="{A8CB6D3C-733B-6495-D24E-DC1FD24A43EC}"/>
              </a:ext>
            </a:extLst>
          </p:cNvPr>
          <p:cNvSpPr txBox="1">
            <a:spLocks/>
          </p:cNvSpPr>
          <p:nvPr/>
        </p:nvSpPr>
        <p:spPr>
          <a:xfrm>
            <a:off x="7423150" y="5716550"/>
            <a:ext cx="1917701" cy="29450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1100" dirty="0">
                <a:solidFill>
                  <a:srgbClr val="0070C0"/>
                </a:solidFill>
              </a:rPr>
              <a:t>Vanilla sky – </a:t>
            </a:r>
            <a:r>
              <a:rPr lang="ko-KR" altLang="en-US" sz="1100" dirty="0">
                <a:solidFill>
                  <a:srgbClr val="0070C0"/>
                </a:solidFill>
              </a:rPr>
              <a:t>용용</a:t>
            </a:r>
            <a:r>
              <a:rPr lang="en-US" altLang="ko-KR" sz="1100" dirty="0">
                <a:solidFill>
                  <a:srgbClr val="0070C0"/>
                </a:solidFill>
              </a:rPr>
              <a:t>(feat.</a:t>
            </a:r>
            <a:r>
              <a:rPr lang="ko-KR" altLang="en-US" sz="1100" dirty="0">
                <a:solidFill>
                  <a:srgbClr val="0070C0"/>
                </a:solidFill>
              </a:rPr>
              <a:t> </a:t>
            </a:r>
            <a:r>
              <a:rPr lang="ko-KR" altLang="en-US" sz="1100" dirty="0" err="1">
                <a:solidFill>
                  <a:srgbClr val="0070C0"/>
                </a:solidFill>
              </a:rPr>
              <a:t>한요한</a:t>
            </a:r>
            <a:r>
              <a:rPr lang="en-US" altLang="ko-KR" sz="1100" dirty="0">
                <a:solidFill>
                  <a:srgbClr val="0070C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1014623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7B972FDE-B4C3-A0A6-170B-290E829CEDA5}"/>
              </a:ext>
            </a:extLst>
          </p:cNvPr>
          <p:cNvGrpSpPr/>
          <p:nvPr/>
        </p:nvGrpSpPr>
        <p:grpSpPr>
          <a:xfrm>
            <a:off x="833638" y="5981702"/>
            <a:ext cx="2862062" cy="408981"/>
            <a:chOff x="699393" y="6057902"/>
            <a:chExt cx="2862062" cy="408981"/>
          </a:xfrm>
        </p:grpSpPr>
        <p:sp>
          <p:nvSpPr>
            <p:cNvPr id="5" name="텍스트 개체 틀 4">
              <a:extLst>
                <a:ext uri="{FF2B5EF4-FFF2-40B4-BE49-F238E27FC236}">
                  <a16:creationId xmlns:a16="http://schemas.microsoft.com/office/drawing/2014/main" id="{12087108-D662-53C7-A9A6-8F11A0FDC1D6}"/>
                </a:ext>
              </a:extLst>
            </p:cNvPr>
            <p:cNvSpPr txBox="1">
              <a:spLocks/>
            </p:cNvSpPr>
            <p:nvPr/>
          </p:nvSpPr>
          <p:spPr>
            <a:xfrm>
              <a:off x="1643755" y="6097552"/>
              <a:ext cx="1917700" cy="36933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1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altLang="ko-KR" sz="1800" dirty="0">
                  <a:solidFill>
                    <a:srgbClr val="0070C0"/>
                  </a:solidFill>
                </a:rPr>
                <a:t>04:00’ – 5:30’</a:t>
              </a:r>
              <a:endParaRPr lang="ko-KR" altLang="en-US" sz="1800" dirty="0">
                <a:solidFill>
                  <a:srgbClr val="0070C0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77253B2-3922-D181-09B1-1C4EE3BEC9CB}"/>
                </a:ext>
              </a:extLst>
            </p:cNvPr>
            <p:cNvSpPr txBox="1"/>
            <p:nvPr/>
          </p:nvSpPr>
          <p:spPr>
            <a:xfrm>
              <a:off x="699393" y="6057902"/>
              <a:ext cx="9443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/>
                <a:t>TIME</a:t>
              </a:r>
              <a:endParaRPr lang="ko-KR" altLang="en-US" dirty="0"/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9A9B868D-C973-29A3-9A92-8DCF609AF69F}"/>
              </a:ext>
            </a:extLst>
          </p:cNvPr>
          <p:cNvGrpSpPr/>
          <p:nvPr/>
        </p:nvGrpSpPr>
        <p:grpSpPr>
          <a:xfrm>
            <a:off x="833638" y="357740"/>
            <a:ext cx="6168103" cy="369332"/>
            <a:chOff x="2402629" y="218040"/>
            <a:chExt cx="2020082" cy="369332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C6AB88A-C49A-9A76-B89D-3C771201D71C}"/>
                </a:ext>
              </a:extLst>
            </p:cNvPr>
            <p:cNvSpPr txBox="1"/>
            <p:nvPr/>
          </p:nvSpPr>
          <p:spPr>
            <a:xfrm>
              <a:off x="2402629" y="218040"/>
              <a:ext cx="2020082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Scene#5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207E459-16B3-4A7C-DF71-B2511042A211}"/>
                </a:ext>
              </a:extLst>
            </p:cNvPr>
            <p:cNvSpPr txBox="1"/>
            <p:nvPr/>
          </p:nvSpPr>
          <p:spPr>
            <a:xfrm>
              <a:off x="2402629" y="218040"/>
              <a:ext cx="309283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TITLE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</p:grp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출연진들의 </a:t>
            </a:r>
            <a:r>
              <a:rPr lang="ko-KR" altLang="en-US" sz="1000" dirty="0" err="1">
                <a:solidFill>
                  <a:srgbClr val="0070C0"/>
                </a:solidFill>
              </a:rPr>
              <a:t>바스트샷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게임</a:t>
            </a:r>
            <a:r>
              <a:rPr lang="en-US" altLang="ko-KR" sz="1000" dirty="0">
                <a:solidFill>
                  <a:srgbClr val="0070C0"/>
                </a:solidFill>
              </a:rPr>
              <a:t>1 </a:t>
            </a:r>
            <a:r>
              <a:rPr lang="ko-KR" altLang="en-US" sz="1000" dirty="0">
                <a:solidFill>
                  <a:srgbClr val="0070C0"/>
                </a:solidFill>
              </a:rPr>
              <a:t>전문가 퀴즈</a:t>
            </a:r>
            <a:r>
              <a:rPr lang="en-US" altLang="ko-KR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>
                <a:solidFill>
                  <a:srgbClr val="0070C0"/>
                </a:solidFill>
              </a:rPr>
              <a:t>도착 장소를 보여주고</a:t>
            </a:r>
            <a:br>
              <a:rPr lang="en-US" altLang="ko-KR" sz="1000" dirty="0">
                <a:solidFill>
                  <a:srgbClr val="0070C0"/>
                </a:solidFill>
              </a:rPr>
            </a:br>
            <a:r>
              <a:rPr lang="ko-KR" altLang="en-US" sz="1000" dirty="0">
                <a:solidFill>
                  <a:srgbClr val="0070C0"/>
                </a:solidFill>
              </a:rPr>
              <a:t>장소의 배경이 나오고</a:t>
            </a:r>
            <a:r>
              <a:rPr lang="en-US" altLang="ko-KR" sz="1000" dirty="0">
                <a:solidFill>
                  <a:srgbClr val="0070C0"/>
                </a:solidFill>
              </a:rPr>
              <a:t> PD</a:t>
            </a:r>
            <a:r>
              <a:rPr lang="ko-KR" altLang="en-US" sz="1000" dirty="0">
                <a:solidFill>
                  <a:srgbClr val="0070C0"/>
                </a:solidFill>
              </a:rPr>
              <a:t>를 </a:t>
            </a:r>
            <a:r>
              <a:rPr lang="ko-KR" altLang="en-US" sz="1000" dirty="0" err="1">
                <a:solidFill>
                  <a:srgbClr val="0070C0"/>
                </a:solidFill>
              </a:rPr>
              <a:t>풀샷</a:t>
            </a:r>
            <a:r>
              <a:rPr lang="en-US" altLang="ko-KR" sz="1000" dirty="0">
                <a:solidFill>
                  <a:srgbClr val="0070C0"/>
                </a:solidFill>
              </a:rPr>
              <a:t>(F.S)</a:t>
            </a:r>
            <a:r>
              <a:rPr lang="ko-KR" altLang="en-US" sz="1000" dirty="0">
                <a:solidFill>
                  <a:srgbClr val="0070C0"/>
                </a:solidFill>
              </a:rPr>
              <a:t>으로 잡는다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PD</a:t>
            </a:r>
            <a:r>
              <a:rPr lang="ko-KR" altLang="en-US" sz="1000" dirty="0">
                <a:solidFill>
                  <a:srgbClr val="0070C0"/>
                </a:solidFill>
              </a:rPr>
              <a:t>의 미션 소개와 </a:t>
            </a:r>
            <a:r>
              <a:rPr lang="ko-KR" altLang="en-US" sz="1000" dirty="0" err="1">
                <a:solidFill>
                  <a:srgbClr val="0070C0"/>
                </a:solidFill>
              </a:rPr>
              <a:t>장소별로</a:t>
            </a:r>
            <a:r>
              <a:rPr lang="ko-KR" altLang="en-US" sz="1000" dirty="0">
                <a:solidFill>
                  <a:srgbClr val="0070C0"/>
                </a:solidFill>
              </a:rPr>
              <a:t> 미션을 하는 출연진들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냉면 </a:t>
            </a:r>
            <a:r>
              <a:rPr lang="ko-KR" altLang="en-US" sz="1000" dirty="0" err="1">
                <a:solidFill>
                  <a:srgbClr val="0070C0"/>
                </a:solidFill>
              </a:rPr>
              <a:t>익스트림</a:t>
            </a:r>
            <a:r>
              <a:rPr lang="ko-KR" altLang="en-US" sz="1000" dirty="0">
                <a:solidFill>
                  <a:srgbClr val="0070C0"/>
                </a:solidFill>
              </a:rPr>
              <a:t> 클로즈업</a:t>
            </a:r>
            <a:r>
              <a:rPr lang="en-US" altLang="ko-KR" sz="1000" dirty="0">
                <a:solidFill>
                  <a:srgbClr val="0070C0"/>
                </a:solidFill>
              </a:rPr>
              <a:t>(E.C.U)</a:t>
            </a:r>
            <a:r>
              <a:rPr lang="ko-KR" altLang="en-US" sz="1000" dirty="0">
                <a:solidFill>
                  <a:srgbClr val="0070C0"/>
                </a:solidFill>
              </a:rPr>
              <a:t>촬영으로 섬세하게 촬영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벌칙 한복을 예시로 입은 작가의 모습을 </a:t>
            </a:r>
            <a:r>
              <a:rPr lang="ko-KR" altLang="en-US" sz="1000" dirty="0" err="1">
                <a:solidFill>
                  <a:srgbClr val="0070C0"/>
                </a:solidFill>
              </a:rPr>
              <a:t>풀샷</a:t>
            </a:r>
            <a:r>
              <a:rPr lang="en-US" altLang="ko-KR" sz="1000" dirty="0">
                <a:solidFill>
                  <a:srgbClr val="0070C0"/>
                </a:solidFill>
              </a:rPr>
              <a:t>(F.S)</a:t>
            </a:r>
            <a:r>
              <a:rPr lang="ko-KR" altLang="en-US" sz="1000" dirty="0">
                <a:solidFill>
                  <a:srgbClr val="0070C0"/>
                </a:solidFill>
              </a:rPr>
              <a:t>으로 보여준다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그리고 </a:t>
            </a:r>
            <a:r>
              <a:rPr lang="ko-KR" altLang="en-US" sz="1000" dirty="0" err="1">
                <a:solidFill>
                  <a:srgbClr val="0070C0"/>
                </a:solidFill>
              </a:rPr>
              <a:t>패배팀의</a:t>
            </a:r>
            <a:r>
              <a:rPr lang="ko-KR" altLang="en-US" sz="1000" dirty="0">
                <a:solidFill>
                  <a:srgbClr val="0070C0"/>
                </a:solidFill>
              </a:rPr>
              <a:t> 벌칙을 알려준다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301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PD</a:t>
            </a:r>
            <a:r>
              <a:rPr lang="ko-KR" altLang="en-US" sz="1000" dirty="0">
                <a:solidFill>
                  <a:srgbClr val="0070C0"/>
                </a:solidFill>
              </a:rPr>
              <a:t>의 미션 소개와 벌칙소개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PD: </a:t>
            </a:r>
            <a:r>
              <a:rPr lang="ko-KR" altLang="en-US" sz="1000" dirty="0">
                <a:solidFill>
                  <a:srgbClr val="0070C0"/>
                </a:solidFill>
              </a:rPr>
              <a:t>미션의 </a:t>
            </a:r>
            <a:r>
              <a:rPr lang="ko-KR" altLang="en-US" sz="1000" dirty="0" err="1">
                <a:solidFill>
                  <a:srgbClr val="0070C0"/>
                </a:solidFill>
              </a:rPr>
              <a:t>성공팀은</a:t>
            </a:r>
            <a:r>
              <a:rPr lang="ko-KR" altLang="en-US" sz="1000" dirty="0">
                <a:solidFill>
                  <a:srgbClr val="0070C0"/>
                </a:solidFill>
              </a:rPr>
              <a:t> 맛있는 냉면을 먹고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실패팀</a:t>
            </a:r>
            <a:r>
              <a:rPr lang="ko-KR" altLang="en-US" sz="1000" dirty="0">
                <a:solidFill>
                  <a:srgbClr val="0070C0"/>
                </a:solidFill>
              </a:rPr>
              <a:t> 전통의상 분장을 하여 공원에서 냉면을 먹는데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주사위을</a:t>
            </a:r>
            <a:r>
              <a:rPr lang="ko-KR" altLang="en-US" sz="1000" dirty="0">
                <a:solidFill>
                  <a:srgbClr val="0070C0"/>
                </a:solidFill>
              </a:rPr>
              <a:t> 돌려 </a:t>
            </a:r>
            <a:r>
              <a:rPr lang="ko-KR" altLang="en-US" sz="1000" dirty="0" err="1">
                <a:solidFill>
                  <a:srgbClr val="0070C0"/>
                </a:solidFill>
              </a:rPr>
              <a:t>토핑</a:t>
            </a:r>
            <a:r>
              <a:rPr lang="ko-KR" altLang="en-US" sz="1000" dirty="0">
                <a:solidFill>
                  <a:srgbClr val="0070C0"/>
                </a:solidFill>
              </a:rPr>
              <a:t> 추가를 하겠습니다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423150" y="5158502"/>
            <a:ext cx="89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sound</a:t>
            </a:r>
            <a:endParaRPr lang="ko-KR" alt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8986043" y="1030997"/>
            <a:ext cx="806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/>
              <a:t>Video </a:t>
            </a:r>
            <a:endParaRPr lang="ko-KR" altLang="en-US" b="1" dirty="0"/>
          </a:p>
        </p:txBody>
      </p:sp>
      <p:grpSp>
        <p:nvGrpSpPr>
          <p:cNvPr id="17" name="그룹 16"/>
          <p:cNvGrpSpPr/>
          <p:nvPr/>
        </p:nvGrpSpPr>
        <p:grpSpPr>
          <a:xfrm>
            <a:off x="8024370" y="2935668"/>
            <a:ext cx="2729796" cy="338554"/>
            <a:chOff x="7423150" y="2918612"/>
            <a:chExt cx="2729796" cy="338554"/>
          </a:xfrm>
        </p:grpSpPr>
        <p:sp>
          <p:nvSpPr>
            <p:cNvPr id="21" name="TextBox 20"/>
            <p:cNvSpPr txBox="1"/>
            <p:nvPr/>
          </p:nvSpPr>
          <p:spPr>
            <a:xfrm>
              <a:off x="8625589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 err="1"/>
                <a:t>나래이션</a:t>
              </a:r>
              <a:r>
                <a:rPr lang="en-US" altLang="ko-KR" sz="1600" b="1" dirty="0"/>
                <a:t>(Na)</a:t>
              </a:r>
              <a:endParaRPr lang="ko-KR" altLang="en-US" sz="1600" b="1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423150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/>
                <a:t>자막</a:t>
              </a:r>
              <a:r>
                <a:rPr lang="en-US" altLang="ko-KR" sz="1600" b="1" dirty="0"/>
                <a:t>(</a:t>
              </a:r>
              <a:r>
                <a:rPr lang="en-US" altLang="ko-KR" sz="1600" b="1" dirty="0" err="1"/>
                <a:t>Sutitle</a:t>
              </a:r>
              <a:r>
                <a:rPr lang="en-US" altLang="ko-KR" sz="1600" b="1" dirty="0"/>
                <a:t>)</a:t>
              </a:r>
              <a:endParaRPr lang="ko-KR" altLang="en-US" sz="1600" b="1" dirty="0"/>
            </a:p>
          </p:txBody>
        </p:sp>
      </p:grpSp>
      <p:pic>
        <p:nvPicPr>
          <p:cNvPr id="23" name="그림 22">
            <a:extLst>
              <a:ext uri="{FF2B5EF4-FFF2-40B4-BE49-F238E27FC236}">
                <a16:creationId xmlns:a16="http://schemas.microsoft.com/office/drawing/2014/main" id="{82791A31-8CC4-0190-173C-51E7E4579F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494" y="1267468"/>
            <a:ext cx="2637790" cy="3867150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8A3DA75F-8365-36EB-249A-7B56F30D43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510" y="1267468"/>
            <a:ext cx="2637790" cy="1932932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C0C68443-79AD-A0BC-33E6-621DF02ABA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510" y="3397758"/>
            <a:ext cx="2637790" cy="1736860"/>
          </a:xfrm>
          <a:prstGeom prst="rect">
            <a:avLst/>
          </a:prstGeom>
        </p:spPr>
      </p:pic>
      <p:sp>
        <p:nvSpPr>
          <p:cNvPr id="2" name="텍스트 개체 틀 3">
            <a:extLst>
              <a:ext uri="{FF2B5EF4-FFF2-40B4-BE49-F238E27FC236}">
                <a16:creationId xmlns:a16="http://schemas.microsoft.com/office/drawing/2014/main" id="{5D017BE7-08F4-0284-00C1-32C60355639E}"/>
              </a:ext>
            </a:extLst>
          </p:cNvPr>
          <p:cNvSpPr txBox="1">
            <a:spLocks/>
          </p:cNvSpPr>
          <p:nvPr/>
        </p:nvSpPr>
        <p:spPr>
          <a:xfrm>
            <a:off x="7423150" y="5716550"/>
            <a:ext cx="1917701" cy="2945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100" dirty="0" err="1">
                <a:solidFill>
                  <a:srgbClr val="0070C0"/>
                </a:solidFill>
              </a:rPr>
              <a:t>배경음</a:t>
            </a:r>
            <a:r>
              <a:rPr lang="ko-KR" altLang="en-US" sz="1100" dirty="0">
                <a:solidFill>
                  <a:srgbClr val="0070C0"/>
                </a:solidFill>
              </a:rPr>
              <a:t> 없음</a:t>
            </a:r>
            <a:endParaRPr lang="en-US" altLang="ko-KR" sz="11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14623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7B972FDE-B4C3-A0A6-170B-290E829CEDA5}"/>
              </a:ext>
            </a:extLst>
          </p:cNvPr>
          <p:cNvGrpSpPr/>
          <p:nvPr/>
        </p:nvGrpSpPr>
        <p:grpSpPr>
          <a:xfrm>
            <a:off x="833638" y="5981702"/>
            <a:ext cx="2862062" cy="408981"/>
            <a:chOff x="699393" y="6057902"/>
            <a:chExt cx="2862062" cy="408981"/>
          </a:xfrm>
        </p:grpSpPr>
        <p:sp>
          <p:nvSpPr>
            <p:cNvPr id="5" name="텍스트 개체 틀 4">
              <a:extLst>
                <a:ext uri="{FF2B5EF4-FFF2-40B4-BE49-F238E27FC236}">
                  <a16:creationId xmlns:a16="http://schemas.microsoft.com/office/drawing/2014/main" id="{12087108-D662-53C7-A9A6-8F11A0FDC1D6}"/>
                </a:ext>
              </a:extLst>
            </p:cNvPr>
            <p:cNvSpPr txBox="1">
              <a:spLocks/>
            </p:cNvSpPr>
            <p:nvPr/>
          </p:nvSpPr>
          <p:spPr>
            <a:xfrm>
              <a:off x="1643755" y="6097552"/>
              <a:ext cx="1917700" cy="36933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1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altLang="ko-KR" sz="1800" dirty="0">
                  <a:solidFill>
                    <a:srgbClr val="0070C0"/>
                  </a:solidFill>
                </a:rPr>
                <a:t>5:30’ – 7:00’</a:t>
              </a:r>
              <a:endParaRPr lang="ko-KR" altLang="en-US" sz="1800" dirty="0">
                <a:solidFill>
                  <a:srgbClr val="0070C0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77253B2-3922-D181-09B1-1C4EE3BEC9CB}"/>
                </a:ext>
              </a:extLst>
            </p:cNvPr>
            <p:cNvSpPr txBox="1"/>
            <p:nvPr/>
          </p:nvSpPr>
          <p:spPr>
            <a:xfrm>
              <a:off x="699393" y="6057902"/>
              <a:ext cx="9443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/>
                <a:t>TIME</a:t>
              </a:r>
              <a:endParaRPr lang="ko-KR" altLang="en-US" dirty="0"/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9A9B868D-C973-29A3-9A92-8DCF609AF69F}"/>
              </a:ext>
            </a:extLst>
          </p:cNvPr>
          <p:cNvGrpSpPr/>
          <p:nvPr/>
        </p:nvGrpSpPr>
        <p:grpSpPr>
          <a:xfrm>
            <a:off x="833638" y="357740"/>
            <a:ext cx="6168103" cy="369332"/>
            <a:chOff x="2402629" y="218040"/>
            <a:chExt cx="2020082" cy="369332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C6AB88A-C49A-9A76-B89D-3C771201D71C}"/>
                </a:ext>
              </a:extLst>
            </p:cNvPr>
            <p:cNvSpPr txBox="1"/>
            <p:nvPr/>
          </p:nvSpPr>
          <p:spPr>
            <a:xfrm>
              <a:off x="2402629" y="218040"/>
              <a:ext cx="2020082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Scene#6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207E459-16B3-4A7C-DF71-B2511042A211}"/>
                </a:ext>
              </a:extLst>
            </p:cNvPr>
            <p:cNvSpPr txBox="1"/>
            <p:nvPr/>
          </p:nvSpPr>
          <p:spPr>
            <a:xfrm>
              <a:off x="2402629" y="218040"/>
              <a:ext cx="309283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TITLE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</p:grp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승리팀의</a:t>
            </a:r>
            <a:r>
              <a:rPr lang="ko-KR" altLang="en-US" sz="1000" dirty="0">
                <a:solidFill>
                  <a:srgbClr val="0070C0"/>
                </a:solidFill>
              </a:rPr>
              <a:t> 식사와 </a:t>
            </a:r>
            <a:r>
              <a:rPr lang="ko-KR" altLang="en-US" sz="1000" dirty="0" err="1">
                <a:solidFill>
                  <a:srgbClr val="0070C0"/>
                </a:solidFill>
              </a:rPr>
              <a:t>패배팀의</a:t>
            </a:r>
            <a:r>
              <a:rPr lang="ko-KR" altLang="en-US" sz="1000" dirty="0">
                <a:solidFill>
                  <a:srgbClr val="0070C0"/>
                </a:solidFill>
              </a:rPr>
              <a:t> 식사를 보여준다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승리팀은</a:t>
            </a:r>
            <a:r>
              <a:rPr lang="ko-KR" altLang="en-US" sz="1000" dirty="0">
                <a:solidFill>
                  <a:srgbClr val="0070C0"/>
                </a:solidFill>
              </a:rPr>
              <a:t> 맛있게 냉면을 먹고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패대팀은</a:t>
            </a:r>
            <a:r>
              <a:rPr lang="ko-KR" altLang="en-US" sz="1000" dirty="0">
                <a:solidFill>
                  <a:srgbClr val="0070C0"/>
                </a:solidFill>
              </a:rPr>
              <a:t> 벌칙 </a:t>
            </a:r>
            <a:r>
              <a:rPr lang="ko-KR" altLang="en-US" sz="1000" dirty="0" err="1">
                <a:solidFill>
                  <a:srgbClr val="0070C0"/>
                </a:solidFill>
              </a:rPr>
              <a:t>토핑을</a:t>
            </a:r>
            <a:r>
              <a:rPr lang="ko-KR" altLang="en-US" sz="1000" dirty="0">
                <a:solidFill>
                  <a:srgbClr val="0070C0"/>
                </a:solidFill>
              </a:rPr>
              <a:t> 주사위로 돌린다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301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출연진들의 </a:t>
            </a:r>
            <a:r>
              <a:rPr lang="ko-KR" altLang="en-US" sz="1000" dirty="0" err="1">
                <a:solidFill>
                  <a:srgbClr val="0070C0"/>
                </a:solidFill>
              </a:rPr>
              <a:t>불만섞인</a:t>
            </a:r>
            <a:r>
              <a:rPr lang="ko-KR" altLang="en-US" sz="1000" dirty="0">
                <a:solidFill>
                  <a:srgbClr val="0070C0"/>
                </a:solidFill>
              </a:rPr>
              <a:t> 대화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패배팀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 err="1">
                <a:solidFill>
                  <a:srgbClr val="0070C0"/>
                </a:solidFill>
              </a:rPr>
              <a:t>죽을려고</a:t>
            </a:r>
            <a:r>
              <a:rPr lang="ko-KR" altLang="en-US" sz="1000" dirty="0">
                <a:solidFill>
                  <a:srgbClr val="0070C0"/>
                </a:solidFill>
              </a:rPr>
              <a:t> 한다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승리팀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</a:rPr>
              <a:t>맛있게 식사를 한다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423150" y="5158502"/>
            <a:ext cx="89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sound</a:t>
            </a:r>
            <a:endParaRPr lang="ko-KR" alt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8986043" y="1030997"/>
            <a:ext cx="806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/>
              <a:t>Video </a:t>
            </a:r>
            <a:endParaRPr lang="ko-KR" altLang="en-US" b="1" dirty="0"/>
          </a:p>
        </p:txBody>
      </p:sp>
      <p:grpSp>
        <p:nvGrpSpPr>
          <p:cNvPr id="17" name="그룹 16"/>
          <p:cNvGrpSpPr/>
          <p:nvPr/>
        </p:nvGrpSpPr>
        <p:grpSpPr>
          <a:xfrm>
            <a:off x="8024370" y="2935668"/>
            <a:ext cx="2729796" cy="338554"/>
            <a:chOff x="7423150" y="2918612"/>
            <a:chExt cx="2729796" cy="338554"/>
          </a:xfrm>
        </p:grpSpPr>
        <p:sp>
          <p:nvSpPr>
            <p:cNvPr id="21" name="TextBox 20"/>
            <p:cNvSpPr txBox="1"/>
            <p:nvPr/>
          </p:nvSpPr>
          <p:spPr>
            <a:xfrm>
              <a:off x="8625589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 err="1"/>
                <a:t>나래이션</a:t>
              </a:r>
              <a:r>
                <a:rPr lang="en-US" altLang="ko-KR" sz="1600" b="1" dirty="0"/>
                <a:t>(Na)</a:t>
              </a:r>
              <a:endParaRPr lang="ko-KR" altLang="en-US" sz="1600" b="1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423150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/>
                <a:t>자막</a:t>
              </a:r>
              <a:r>
                <a:rPr lang="en-US" altLang="ko-KR" sz="1600" b="1" dirty="0"/>
                <a:t>(</a:t>
              </a:r>
              <a:r>
                <a:rPr lang="en-US" altLang="ko-KR" sz="1600" b="1" dirty="0" err="1"/>
                <a:t>Sutitle</a:t>
              </a:r>
              <a:r>
                <a:rPr lang="en-US" altLang="ko-KR" sz="1600" b="1" dirty="0"/>
                <a:t>)</a:t>
              </a:r>
              <a:endParaRPr lang="ko-KR" altLang="en-US" sz="1600" b="1" dirty="0"/>
            </a:p>
          </p:txBody>
        </p:sp>
      </p:grpSp>
      <p:pic>
        <p:nvPicPr>
          <p:cNvPr id="23" name="그림 22">
            <a:extLst>
              <a:ext uri="{FF2B5EF4-FFF2-40B4-BE49-F238E27FC236}">
                <a16:creationId xmlns:a16="http://schemas.microsoft.com/office/drawing/2014/main" id="{F2063EEC-5E31-B322-0E78-95D19AB3B2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775" y="1254919"/>
            <a:ext cx="6154218" cy="3473458"/>
          </a:xfrm>
          <a:prstGeom prst="rect">
            <a:avLst/>
          </a:prstGeom>
        </p:spPr>
      </p:pic>
      <p:sp>
        <p:nvSpPr>
          <p:cNvPr id="2" name="텍스트 개체 틀 3">
            <a:extLst>
              <a:ext uri="{FF2B5EF4-FFF2-40B4-BE49-F238E27FC236}">
                <a16:creationId xmlns:a16="http://schemas.microsoft.com/office/drawing/2014/main" id="{84A0232E-404D-278E-7731-E9145A850DF0}"/>
              </a:ext>
            </a:extLst>
          </p:cNvPr>
          <p:cNvSpPr txBox="1">
            <a:spLocks/>
          </p:cNvSpPr>
          <p:nvPr/>
        </p:nvSpPr>
        <p:spPr>
          <a:xfrm>
            <a:off x="7423150" y="5716550"/>
            <a:ext cx="1917701" cy="29450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1100" dirty="0">
                <a:solidFill>
                  <a:srgbClr val="0070C0"/>
                </a:solidFill>
              </a:rPr>
              <a:t>Vanilla sky – </a:t>
            </a:r>
            <a:r>
              <a:rPr lang="ko-KR" altLang="en-US" sz="1100" dirty="0">
                <a:solidFill>
                  <a:srgbClr val="0070C0"/>
                </a:solidFill>
              </a:rPr>
              <a:t>용용</a:t>
            </a:r>
            <a:r>
              <a:rPr lang="en-US" altLang="ko-KR" sz="1100" dirty="0">
                <a:solidFill>
                  <a:srgbClr val="0070C0"/>
                </a:solidFill>
              </a:rPr>
              <a:t>(feat.</a:t>
            </a:r>
            <a:r>
              <a:rPr lang="ko-KR" altLang="en-US" sz="1100" dirty="0">
                <a:solidFill>
                  <a:srgbClr val="0070C0"/>
                </a:solidFill>
              </a:rPr>
              <a:t> </a:t>
            </a:r>
            <a:r>
              <a:rPr lang="ko-KR" altLang="en-US" sz="1100" dirty="0" err="1">
                <a:solidFill>
                  <a:srgbClr val="0070C0"/>
                </a:solidFill>
              </a:rPr>
              <a:t>한요한</a:t>
            </a:r>
            <a:r>
              <a:rPr lang="en-US" altLang="ko-KR" sz="1100" dirty="0">
                <a:solidFill>
                  <a:srgbClr val="0070C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1014623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7B972FDE-B4C3-A0A6-170B-290E829CEDA5}"/>
              </a:ext>
            </a:extLst>
          </p:cNvPr>
          <p:cNvGrpSpPr/>
          <p:nvPr/>
        </p:nvGrpSpPr>
        <p:grpSpPr>
          <a:xfrm>
            <a:off x="833638" y="5981702"/>
            <a:ext cx="2862062" cy="408981"/>
            <a:chOff x="699393" y="6057902"/>
            <a:chExt cx="2862062" cy="408981"/>
          </a:xfrm>
        </p:grpSpPr>
        <p:sp>
          <p:nvSpPr>
            <p:cNvPr id="5" name="텍스트 개체 틀 4">
              <a:extLst>
                <a:ext uri="{FF2B5EF4-FFF2-40B4-BE49-F238E27FC236}">
                  <a16:creationId xmlns:a16="http://schemas.microsoft.com/office/drawing/2014/main" id="{12087108-D662-53C7-A9A6-8F11A0FDC1D6}"/>
                </a:ext>
              </a:extLst>
            </p:cNvPr>
            <p:cNvSpPr txBox="1">
              <a:spLocks/>
            </p:cNvSpPr>
            <p:nvPr/>
          </p:nvSpPr>
          <p:spPr>
            <a:xfrm>
              <a:off x="1643755" y="6097552"/>
              <a:ext cx="1917700" cy="36933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1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altLang="ko-KR" sz="1800" dirty="0">
                  <a:solidFill>
                    <a:srgbClr val="0070C0"/>
                  </a:solidFill>
                </a:rPr>
                <a:t>07:00’ – 8:30’</a:t>
              </a:r>
              <a:endParaRPr lang="ko-KR" altLang="en-US" sz="1800" dirty="0">
                <a:solidFill>
                  <a:srgbClr val="0070C0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77253B2-3922-D181-09B1-1C4EE3BEC9CB}"/>
                </a:ext>
              </a:extLst>
            </p:cNvPr>
            <p:cNvSpPr txBox="1"/>
            <p:nvPr/>
          </p:nvSpPr>
          <p:spPr>
            <a:xfrm>
              <a:off x="699393" y="6057902"/>
              <a:ext cx="9443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/>
                <a:t>TIME</a:t>
              </a:r>
              <a:endParaRPr lang="ko-KR" altLang="en-US" dirty="0"/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9A9B868D-C973-29A3-9A92-8DCF609AF69F}"/>
              </a:ext>
            </a:extLst>
          </p:cNvPr>
          <p:cNvGrpSpPr/>
          <p:nvPr/>
        </p:nvGrpSpPr>
        <p:grpSpPr>
          <a:xfrm>
            <a:off x="833638" y="357740"/>
            <a:ext cx="6168103" cy="369332"/>
            <a:chOff x="2402629" y="218040"/>
            <a:chExt cx="2020082" cy="369332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C6AB88A-C49A-9A76-B89D-3C771201D71C}"/>
                </a:ext>
              </a:extLst>
            </p:cNvPr>
            <p:cNvSpPr txBox="1"/>
            <p:nvPr/>
          </p:nvSpPr>
          <p:spPr>
            <a:xfrm>
              <a:off x="2402629" y="218040"/>
              <a:ext cx="2020082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Scene#7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207E459-16B3-4A7C-DF71-B2511042A211}"/>
                </a:ext>
              </a:extLst>
            </p:cNvPr>
            <p:cNvSpPr txBox="1"/>
            <p:nvPr/>
          </p:nvSpPr>
          <p:spPr>
            <a:xfrm>
              <a:off x="2402629" y="218040"/>
              <a:ext cx="309283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TITLE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</p:grp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게임</a:t>
            </a:r>
            <a:r>
              <a:rPr lang="en-US" altLang="ko-KR" sz="1000" dirty="0">
                <a:solidFill>
                  <a:srgbClr val="0070C0"/>
                </a:solidFill>
              </a:rPr>
              <a:t>2 (</a:t>
            </a:r>
            <a:r>
              <a:rPr lang="ko-KR" altLang="en-US" sz="1000" dirty="0">
                <a:solidFill>
                  <a:srgbClr val="0070C0"/>
                </a:solidFill>
              </a:rPr>
              <a:t>고요속의 외침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  <a:r>
              <a:rPr lang="ko-KR" altLang="en-US" sz="1000" dirty="0">
                <a:solidFill>
                  <a:srgbClr val="0070C0"/>
                </a:solidFill>
              </a:rPr>
              <a:t>출연진들의 </a:t>
            </a:r>
            <a:r>
              <a:rPr lang="ko-KR" altLang="en-US" sz="1000" dirty="0" err="1">
                <a:solidFill>
                  <a:srgbClr val="0070C0"/>
                </a:solidFill>
              </a:rPr>
              <a:t>바스트샷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도착 장소를 보여주고</a:t>
            </a:r>
            <a:br>
              <a:rPr lang="en-US" altLang="ko-KR" sz="1000" dirty="0">
                <a:solidFill>
                  <a:srgbClr val="0070C0"/>
                </a:solidFill>
              </a:rPr>
            </a:br>
            <a:r>
              <a:rPr lang="ko-KR" altLang="en-US" sz="1000" dirty="0">
                <a:solidFill>
                  <a:srgbClr val="0070C0"/>
                </a:solidFill>
              </a:rPr>
              <a:t>장소의 배경이 나오고</a:t>
            </a:r>
            <a:r>
              <a:rPr lang="en-US" altLang="ko-KR" sz="1000" dirty="0">
                <a:solidFill>
                  <a:srgbClr val="0070C0"/>
                </a:solidFill>
              </a:rPr>
              <a:t> PD</a:t>
            </a:r>
            <a:r>
              <a:rPr lang="ko-KR" altLang="en-US" sz="1000" dirty="0">
                <a:solidFill>
                  <a:srgbClr val="0070C0"/>
                </a:solidFill>
              </a:rPr>
              <a:t>를 </a:t>
            </a:r>
            <a:r>
              <a:rPr lang="ko-KR" altLang="en-US" sz="1000" dirty="0" err="1">
                <a:solidFill>
                  <a:srgbClr val="0070C0"/>
                </a:solidFill>
              </a:rPr>
              <a:t>풀샷</a:t>
            </a:r>
            <a:r>
              <a:rPr lang="en-US" altLang="ko-KR" sz="1000" dirty="0">
                <a:solidFill>
                  <a:srgbClr val="0070C0"/>
                </a:solidFill>
              </a:rPr>
              <a:t>(F.S)</a:t>
            </a:r>
            <a:r>
              <a:rPr lang="ko-KR" altLang="en-US" sz="1000" dirty="0">
                <a:solidFill>
                  <a:srgbClr val="0070C0"/>
                </a:solidFill>
              </a:rPr>
              <a:t>으로 잡는다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PD</a:t>
            </a:r>
            <a:r>
              <a:rPr lang="ko-KR" altLang="en-US" sz="1000" dirty="0">
                <a:solidFill>
                  <a:srgbClr val="0070C0"/>
                </a:solidFill>
              </a:rPr>
              <a:t>의 미션 소개와 미션을 준비하는 출연진들 이후 게임을 하고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승리팀과 패배팀이 가려진다 그 후 이동 준비를 한다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301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PD</a:t>
            </a:r>
            <a:r>
              <a:rPr lang="ko-KR" altLang="en-US" sz="1000" dirty="0">
                <a:solidFill>
                  <a:srgbClr val="0070C0"/>
                </a:solidFill>
              </a:rPr>
              <a:t>의 미션 소개와 벌칙소개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PD: </a:t>
            </a:r>
            <a:r>
              <a:rPr lang="ko-KR" altLang="en-US" sz="1000" dirty="0">
                <a:solidFill>
                  <a:srgbClr val="0070C0"/>
                </a:solidFill>
              </a:rPr>
              <a:t>승리팀은 다음 게임의 힌트를 드리고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패배팀은 게임</a:t>
            </a:r>
            <a:r>
              <a:rPr lang="en-US" altLang="ko-KR" sz="1000" dirty="0">
                <a:solidFill>
                  <a:srgbClr val="0070C0"/>
                </a:solidFill>
              </a:rPr>
              <a:t>3</a:t>
            </a:r>
            <a:r>
              <a:rPr lang="ko-KR" altLang="en-US" sz="1000" dirty="0">
                <a:solidFill>
                  <a:srgbClr val="0070C0"/>
                </a:solidFill>
              </a:rPr>
              <a:t>에 불이익을 드리겠습니다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423150" y="5158502"/>
            <a:ext cx="89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sound</a:t>
            </a:r>
            <a:endParaRPr lang="ko-KR" alt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8986043" y="1030997"/>
            <a:ext cx="806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/>
              <a:t>Video </a:t>
            </a:r>
            <a:endParaRPr lang="ko-KR" altLang="en-US" b="1" dirty="0"/>
          </a:p>
        </p:txBody>
      </p:sp>
      <p:grpSp>
        <p:nvGrpSpPr>
          <p:cNvPr id="17" name="그룹 16"/>
          <p:cNvGrpSpPr/>
          <p:nvPr/>
        </p:nvGrpSpPr>
        <p:grpSpPr>
          <a:xfrm>
            <a:off x="8024370" y="2935668"/>
            <a:ext cx="2729796" cy="338554"/>
            <a:chOff x="7423150" y="2918612"/>
            <a:chExt cx="2729796" cy="338554"/>
          </a:xfrm>
        </p:grpSpPr>
        <p:sp>
          <p:nvSpPr>
            <p:cNvPr id="21" name="TextBox 20"/>
            <p:cNvSpPr txBox="1"/>
            <p:nvPr/>
          </p:nvSpPr>
          <p:spPr>
            <a:xfrm>
              <a:off x="8625589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 err="1"/>
                <a:t>나래이션</a:t>
              </a:r>
              <a:r>
                <a:rPr lang="en-US" altLang="ko-KR" sz="1600" b="1" dirty="0"/>
                <a:t>(Na)</a:t>
              </a:r>
              <a:endParaRPr lang="ko-KR" altLang="en-US" sz="1600" b="1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423150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/>
                <a:t>자막</a:t>
              </a:r>
              <a:r>
                <a:rPr lang="en-US" altLang="ko-KR" sz="1600" b="1" dirty="0"/>
                <a:t>(</a:t>
              </a:r>
              <a:r>
                <a:rPr lang="en-US" altLang="ko-KR" sz="1600" b="1" dirty="0" err="1"/>
                <a:t>Sutitle</a:t>
              </a:r>
              <a:r>
                <a:rPr lang="en-US" altLang="ko-KR" sz="1600" b="1" dirty="0"/>
                <a:t>)</a:t>
              </a:r>
              <a:endParaRPr lang="ko-KR" altLang="en-US" sz="1600" b="1" dirty="0"/>
            </a:p>
          </p:txBody>
        </p:sp>
      </p:grpSp>
      <p:sp>
        <p:nvSpPr>
          <p:cNvPr id="2" name="텍스트 개체 틀 3">
            <a:extLst>
              <a:ext uri="{FF2B5EF4-FFF2-40B4-BE49-F238E27FC236}">
                <a16:creationId xmlns:a16="http://schemas.microsoft.com/office/drawing/2014/main" id="{5D017BE7-08F4-0284-00C1-32C60355639E}"/>
              </a:ext>
            </a:extLst>
          </p:cNvPr>
          <p:cNvSpPr txBox="1">
            <a:spLocks/>
          </p:cNvSpPr>
          <p:nvPr/>
        </p:nvSpPr>
        <p:spPr>
          <a:xfrm>
            <a:off x="7423150" y="5716550"/>
            <a:ext cx="1917701" cy="2945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100" dirty="0" err="1">
                <a:solidFill>
                  <a:srgbClr val="0070C0"/>
                </a:solidFill>
              </a:rPr>
              <a:t>배경음</a:t>
            </a:r>
            <a:r>
              <a:rPr lang="ko-KR" altLang="en-US" sz="1100" dirty="0">
                <a:solidFill>
                  <a:srgbClr val="0070C0"/>
                </a:solidFill>
              </a:rPr>
              <a:t> 없음</a:t>
            </a:r>
            <a:endParaRPr lang="en-US" altLang="ko-KR" sz="1100" dirty="0">
              <a:solidFill>
                <a:srgbClr val="0070C0"/>
              </a:solidFill>
            </a:endParaRPr>
          </a:p>
        </p:txBody>
      </p:sp>
      <p:pic>
        <p:nvPicPr>
          <p:cNvPr id="7" name="그림 6" descr="헤드폰, 인간의 얼굴, 텍스트, 의류이(가) 표시된 사진&#10;&#10;자동 생성된 설명">
            <a:extLst>
              <a:ext uri="{FF2B5EF4-FFF2-40B4-BE49-F238E27FC236}">
                <a16:creationId xmlns:a16="http://schemas.microsoft.com/office/drawing/2014/main" id="{559C1806-E5FF-0DD4-115E-CA4AD57C4B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638" y="1725574"/>
            <a:ext cx="5681619" cy="2758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1436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7B972FDE-B4C3-A0A6-170B-290E829CEDA5}"/>
              </a:ext>
            </a:extLst>
          </p:cNvPr>
          <p:cNvGrpSpPr/>
          <p:nvPr/>
        </p:nvGrpSpPr>
        <p:grpSpPr>
          <a:xfrm>
            <a:off x="833638" y="5981702"/>
            <a:ext cx="2862062" cy="408981"/>
            <a:chOff x="699393" y="6057902"/>
            <a:chExt cx="2862062" cy="408981"/>
          </a:xfrm>
        </p:grpSpPr>
        <p:sp>
          <p:nvSpPr>
            <p:cNvPr id="5" name="텍스트 개체 틀 4">
              <a:extLst>
                <a:ext uri="{FF2B5EF4-FFF2-40B4-BE49-F238E27FC236}">
                  <a16:creationId xmlns:a16="http://schemas.microsoft.com/office/drawing/2014/main" id="{12087108-D662-53C7-A9A6-8F11A0FDC1D6}"/>
                </a:ext>
              </a:extLst>
            </p:cNvPr>
            <p:cNvSpPr txBox="1">
              <a:spLocks/>
            </p:cNvSpPr>
            <p:nvPr/>
          </p:nvSpPr>
          <p:spPr>
            <a:xfrm>
              <a:off x="1643755" y="6097552"/>
              <a:ext cx="1917700" cy="36933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1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altLang="ko-KR" sz="1800" dirty="0">
                  <a:solidFill>
                    <a:srgbClr val="0070C0"/>
                  </a:solidFill>
                </a:rPr>
                <a:t>07:00’ – 8:30’</a:t>
              </a:r>
              <a:endParaRPr lang="ko-KR" altLang="en-US" sz="1800" dirty="0">
                <a:solidFill>
                  <a:srgbClr val="0070C0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77253B2-3922-D181-09B1-1C4EE3BEC9CB}"/>
                </a:ext>
              </a:extLst>
            </p:cNvPr>
            <p:cNvSpPr txBox="1"/>
            <p:nvPr/>
          </p:nvSpPr>
          <p:spPr>
            <a:xfrm>
              <a:off x="699393" y="6057902"/>
              <a:ext cx="9443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/>
                <a:t>TIME</a:t>
              </a:r>
              <a:endParaRPr lang="ko-KR" altLang="en-US" dirty="0"/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9A9B868D-C973-29A3-9A92-8DCF609AF69F}"/>
              </a:ext>
            </a:extLst>
          </p:cNvPr>
          <p:cNvGrpSpPr/>
          <p:nvPr/>
        </p:nvGrpSpPr>
        <p:grpSpPr>
          <a:xfrm>
            <a:off x="833638" y="357740"/>
            <a:ext cx="6168103" cy="369332"/>
            <a:chOff x="2402629" y="218040"/>
            <a:chExt cx="2020082" cy="369332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C6AB88A-C49A-9A76-B89D-3C771201D71C}"/>
                </a:ext>
              </a:extLst>
            </p:cNvPr>
            <p:cNvSpPr txBox="1"/>
            <p:nvPr/>
          </p:nvSpPr>
          <p:spPr>
            <a:xfrm>
              <a:off x="2402629" y="218040"/>
              <a:ext cx="2020082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Scene#7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207E459-16B3-4A7C-DF71-B2511042A211}"/>
                </a:ext>
              </a:extLst>
            </p:cNvPr>
            <p:cNvSpPr txBox="1"/>
            <p:nvPr/>
          </p:nvSpPr>
          <p:spPr>
            <a:xfrm>
              <a:off x="2402629" y="218040"/>
              <a:ext cx="309283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TITLE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</p:grp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이동을 하며 </a:t>
            </a:r>
            <a:r>
              <a:rPr lang="ko-KR" altLang="en-US" sz="1000" dirty="0" err="1">
                <a:solidFill>
                  <a:srgbClr val="0070C0"/>
                </a:solidFill>
              </a:rPr>
              <a:t>잡담하는</a:t>
            </a:r>
            <a:r>
              <a:rPr lang="ko-KR" altLang="en-US" sz="1000" dirty="0">
                <a:solidFill>
                  <a:srgbClr val="0070C0"/>
                </a:solidFill>
              </a:rPr>
              <a:t> 장면을 담는다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버스내부의 </a:t>
            </a:r>
            <a:r>
              <a:rPr lang="ko-KR" altLang="en-US" sz="1000" dirty="0" err="1">
                <a:solidFill>
                  <a:srgbClr val="0070C0"/>
                </a:solidFill>
              </a:rPr>
              <a:t>풀샷</a:t>
            </a:r>
            <a:r>
              <a:rPr lang="en-US" altLang="ko-KR" sz="1000" dirty="0">
                <a:solidFill>
                  <a:srgbClr val="0070C0"/>
                </a:solidFill>
              </a:rPr>
              <a:t>(F.S)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일상의 이야기를 하며 장소로 간다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세번째 장소의 </a:t>
            </a:r>
            <a:r>
              <a:rPr lang="ko-KR" altLang="en-US" sz="1000" dirty="0" err="1">
                <a:solidFill>
                  <a:srgbClr val="0070C0"/>
                </a:solidFill>
              </a:rPr>
              <a:t>풀샷</a:t>
            </a:r>
            <a:r>
              <a:rPr lang="en-US" altLang="ko-KR" sz="1000" dirty="0">
                <a:solidFill>
                  <a:srgbClr val="0070C0"/>
                </a:solidFill>
              </a:rPr>
              <a:t>(F.S)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301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두사람의 잡담 후 </a:t>
            </a:r>
            <a:r>
              <a:rPr lang="ko-KR" altLang="en-US" sz="1000" dirty="0" err="1">
                <a:solidFill>
                  <a:srgbClr val="0070C0"/>
                </a:solidFill>
              </a:rPr>
              <a:t>세번째장소로</a:t>
            </a:r>
            <a:r>
              <a:rPr lang="ko-KR" altLang="en-US" sz="1000" dirty="0">
                <a:solidFill>
                  <a:srgbClr val="0070C0"/>
                </a:solidFill>
              </a:rPr>
              <a:t> 이동한다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423150" y="5158502"/>
            <a:ext cx="89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sound</a:t>
            </a:r>
            <a:endParaRPr lang="ko-KR" alt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8986043" y="1030997"/>
            <a:ext cx="806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/>
              <a:t>Video </a:t>
            </a:r>
            <a:endParaRPr lang="ko-KR" altLang="en-US" b="1" dirty="0"/>
          </a:p>
        </p:txBody>
      </p:sp>
      <p:grpSp>
        <p:nvGrpSpPr>
          <p:cNvPr id="17" name="그룹 16"/>
          <p:cNvGrpSpPr/>
          <p:nvPr/>
        </p:nvGrpSpPr>
        <p:grpSpPr>
          <a:xfrm>
            <a:off x="8024370" y="2935668"/>
            <a:ext cx="2729796" cy="338554"/>
            <a:chOff x="7423150" y="2918612"/>
            <a:chExt cx="2729796" cy="338554"/>
          </a:xfrm>
        </p:grpSpPr>
        <p:sp>
          <p:nvSpPr>
            <p:cNvPr id="21" name="TextBox 20"/>
            <p:cNvSpPr txBox="1"/>
            <p:nvPr/>
          </p:nvSpPr>
          <p:spPr>
            <a:xfrm>
              <a:off x="8625589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 err="1"/>
                <a:t>나래이션</a:t>
              </a:r>
              <a:r>
                <a:rPr lang="en-US" altLang="ko-KR" sz="1600" b="1" dirty="0"/>
                <a:t>(Na)</a:t>
              </a:r>
              <a:endParaRPr lang="ko-KR" altLang="en-US" sz="1600" b="1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423150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/>
                <a:t>자막</a:t>
              </a:r>
              <a:r>
                <a:rPr lang="en-US" altLang="ko-KR" sz="1600" b="1" dirty="0"/>
                <a:t>(</a:t>
              </a:r>
              <a:r>
                <a:rPr lang="en-US" altLang="ko-KR" sz="1600" b="1" dirty="0" err="1"/>
                <a:t>Sutitle</a:t>
              </a:r>
              <a:r>
                <a:rPr lang="en-US" altLang="ko-KR" sz="1600" b="1" dirty="0"/>
                <a:t>)</a:t>
              </a:r>
              <a:endParaRPr lang="ko-KR" altLang="en-US" sz="1600" b="1" dirty="0"/>
            </a:p>
          </p:txBody>
        </p:sp>
      </p:grpSp>
      <p:sp>
        <p:nvSpPr>
          <p:cNvPr id="2" name="텍스트 개체 틀 3">
            <a:extLst>
              <a:ext uri="{FF2B5EF4-FFF2-40B4-BE49-F238E27FC236}">
                <a16:creationId xmlns:a16="http://schemas.microsoft.com/office/drawing/2014/main" id="{5D017BE7-08F4-0284-00C1-32C60355639E}"/>
              </a:ext>
            </a:extLst>
          </p:cNvPr>
          <p:cNvSpPr txBox="1">
            <a:spLocks/>
          </p:cNvSpPr>
          <p:nvPr/>
        </p:nvSpPr>
        <p:spPr>
          <a:xfrm>
            <a:off x="7423150" y="5716550"/>
            <a:ext cx="1917701" cy="2945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100" dirty="0" err="1">
                <a:solidFill>
                  <a:srgbClr val="0070C0"/>
                </a:solidFill>
              </a:rPr>
              <a:t>배경음</a:t>
            </a:r>
            <a:r>
              <a:rPr lang="ko-KR" altLang="en-US" sz="1100" dirty="0">
                <a:solidFill>
                  <a:srgbClr val="0070C0"/>
                </a:solidFill>
              </a:rPr>
              <a:t> 없음</a:t>
            </a:r>
            <a:endParaRPr lang="en-US" altLang="ko-KR" sz="1100" dirty="0">
              <a:solidFill>
                <a:srgbClr val="0070C0"/>
              </a:solidFill>
            </a:endParaRPr>
          </a:p>
        </p:txBody>
      </p:sp>
      <p:pic>
        <p:nvPicPr>
          <p:cNvPr id="7" name="그림 6" descr="의류, 사람, 인간의 얼굴, 소녀이(가) 표시된 사진&#10;&#10;자동 생성된 설명">
            <a:extLst>
              <a:ext uri="{FF2B5EF4-FFF2-40B4-BE49-F238E27FC236}">
                <a16:creationId xmlns:a16="http://schemas.microsoft.com/office/drawing/2014/main" id="{B339AB4B-65D2-1CE8-F1F8-FBA0F4F2DA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834" y="1921994"/>
            <a:ext cx="4427185" cy="2541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628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7B972FDE-B4C3-A0A6-170B-290E829CEDA5}"/>
              </a:ext>
            </a:extLst>
          </p:cNvPr>
          <p:cNvGrpSpPr/>
          <p:nvPr/>
        </p:nvGrpSpPr>
        <p:grpSpPr>
          <a:xfrm>
            <a:off x="833638" y="5981702"/>
            <a:ext cx="2862062" cy="408981"/>
            <a:chOff x="699393" y="6057902"/>
            <a:chExt cx="2862062" cy="408981"/>
          </a:xfrm>
        </p:grpSpPr>
        <p:sp>
          <p:nvSpPr>
            <p:cNvPr id="5" name="텍스트 개체 틀 4">
              <a:extLst>
                <a:ext uri="{FF2B5EF4-FFF2-40B4-BE49-F238E27FC236}">
                  <a16:creationId xmlns:a16="http://schemas.microsoft.com/office/drawing/2014/main" id="{12087108-D662-53C7-A9A6-8F11A0FDC1D6}"/>
                </a:ext>
              </a:extLst>
            </p:cNvPr>
            <p:cNvSpPr txBox="1">
              <a:spLocks/>
            </p:cNvSpPr>
            <p:nvPr/>
          </p:nvSpPr>
          <p:spPr>
            <a:xfrm>
              <a:off x="1643755" y="6097552"/>
              <a:ext cx="1917700" cy="36933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1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altLang="ko-KR" sz="1800" dirty="0">
                  <a:solidFill>
                    <a:srgbClr val="0070C0"/>
                  </a:solidFill>
                </a:rPr>
                <a:t>07:00’ – 8:30’</a:t>
              </a:r>
              <a:endParaRPr lang="ko-KR" altLang="en-US" sz="1800" dirty="0">
                <a:solidFill>
                  <a:srgbClr val="0070C0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77253B2-3922-D181-09B1-1C4EE3BEC9CB}"/>
                </a:ext>
              </a:extLst>
            </p:cNvPr>
            <p:cNvSpPr txBox="1"/>
            <p:nvPr/>
          </p:nvSpPr>
          <p:spPr>
            <a:xfrm>
              <a:off x="699393" y="6057902"/>
              <a:ext cx="9443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/>
                <a:t>TIME</a:t>
              </a:r>
              <a:endParaRPr lang="ko-KR" altLang="en-US" dirty="0"/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9A9B868D-C973-29A3-9A92-8DCF609AF69F}"/>
              </a:ext>
            </a:extLst>
          </p:cNvPr>
          <p:cNvGrpSpPr/>
          <p:nvPr/>
        </p:nvGrpSpPr>
        <p:grpSpPr>
          <a:xfrm>
            <a:off x="833638" y="357740"/>
            <a:ext cx="6168103" cy="369332"/>
            <a:chOff x="2402629" y="218040"/>
            <a:chExt cx="2020082" cy="369332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C6AB88A-C49A-9A76-B89D-3C771201D71C}"/>
                </a:ext>
              </a:extLst>
            </p:cNvPr>
            <p:cNvSpPr txBox="1"/>
            <p:nvPr/>
          </p:nvSpPr>
          <p:spPr>
            <a:xfrm>
              <a:off x="2402629" y="218040"/>
              <a:ext cx="2020082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Scene#7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207E459-16B3-4A7C-DF71-B2511042A211}"/>
                </a:ext>
              </a:extLst>
            </p:cNvPr>
            <p:cNvSpPr txBox="1"/>
            <p:nvPr/>
          </p:nvSpPr>
          <p:spPr>
            <a:xfrm>
              <a:off x="2402629" y="218040"/>
              <a:ext cx="309283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TITLE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</p:grp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게임</a:t>
            </a:r>
            <a:r>
              <a:rPr lang="en-US" altLang="ko-KR" sz="1000" dirty="0">
                <a:solidFill>
                  <a:srgbClr val="0070C0"/>
                </a:solidFill>
              </a:rPr>
              <a:t>3 </a:t>
            </a:r>
            <a:r>
              <a:rPr lang="ko-KR" altLang="en-US" sz="1000" dirty="0">
                <a:solidFill>
                  <a:srgbClr val="0070C0"/>
                </a:solidFill>
              </a:rPr>
              <a:t>두가지 미션 출연진들의 </a:t>
            </a:r>
            <a:r>
              <a:rPr lang="ko-KR" altLang="en-US" sz="1000" dirty="0" err="1">
                <a:solidFill>
                  <a:srgbClr val="0070C0"/>
                </a:solidFill>
              </a:rPr>
              <a:t>바스트샷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도착 장소를 보여주고</a:t>
            </a:r>
            <a:br>
              <a:rPr lang="en-US" altLang="ko-KR" sz="1000" dirty="0">
                <a:solidFill>
                  <a:srgbClr val="0070C0"/>
                </a:solidFill>
              </a:rPr>
            </a:br>
            <a:r>
              <a:rPr lang="ko-KR" altLang="en-US" sz="1000" dirty="0">
                <a:solidFill>
                  <a:srgbClr val="0070C0"/>
                </a:solidFill>
              </a:rPr>
              <a:t>장소의 배경이 나오고</a:t>
            </a:r>
            <a:r>
              <a:rPr lang="en-US" altLang="ko-KR" sz="1000" dirty="0">
                <a:solidFill>
                  <a:srgbClr val="0070C0"/>
                </a:solidFill>
              </a:rPr>
              <a:t> PD</a:t>
            </a:r>
            <a:r>
              <a:rPr lang="ko-KR" altLang="en-US" sz="1000" dirty="0">
                <a:solidFill>
                  <a:srgbClr val="0070C0"/>
                </a:solidFill>
              </a:rPr>
              <a:t>를 </a:t>
            </a:r>
            <a:r>
              <a:rPr lang="ko-KR" altLang="en-US" sz="1000" dirty="0" err="1">
                <a:solidFill>
                  <a:srgbClr val="0070C0"/>
                </a:solidFill>
              </a:rPr>
              <a:t>풀샷</a:t>
            </a:r>
            <a:r>
              <a:rPr lang="en-US" altLang="ko-KR" sz="1000" dirty="0">
                <a:solidFill>
                  <a:srgbClr val="0070C0"/>
                </a:solidFill>
              </a:rPr>
              <a:t>(F.S)</a:t>
            </a:r>
            <a:r>
              <a:rPr lang="ko-KR" altLang="en-US" sz="1000" dirty="0">
                <a:solidFill>
                  <a:srgbClr val="0070C0"/>
                </a:solidFill>
              </a:rPr>
              <a:t>으로 잡는다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게임을 소개하고 벌칙으로 늦는 사람은 낙오하겠다고 한다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놀라는 멤버들 클로즈업</a:t>
            </a:r>
            <a:r>
              <a:rPr lang="en-US" altLang="ko-KR" sz="1000" dirty="0">
                <a:solidFill>
                  <a:srgbClr val="0070C0"/>
                </a:solidFill>
              </a:rPr>
              <a:t>(C.U) 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이 후 각자의 미션을 수행한다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301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PD</a:t>
            </a:r>
            <a:r>
              <a:rPr lang="ko-KR" altLang="en-US" sz="1000" dirty="0">
                <a:solidFill>
                  <a:srgbClr val="0070C0"/>
                </a:solidFill>
              </a:rPr>
              <a:t>의 미션 소개와 벌칙소개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PD:</a:t>
            </a:r>
            <a:r>
              <a:rPr lang="ko-KR" altLang="en-US" sz="1000" dirty="0">
                <a:solidFill>
                  <a:srgbClr val="0070C0"/>
                </a:solidFill>
              </a:rPr>
              <a:t> 미션에서 패배하시는 분은 낙오하도록 하겠습니다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423150" y="5158502"/>
            <a:ext cx="89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sound</a:t>
            </a:r>
            <a:endParaRPr lang="ko-KR" alt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8986043" y="1030997"/>
            <a:ext cx="806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/>
              <a:t>Video </a:t>
            </a:r>
            <a:endParaRPr lang="ko-KR" altLang="en-US" b="1" dirty="0"/>
          </a:p>
        </p:txBody>
      </p:sp>
      <p:grpSp>
        <p:nvGrpSpPr>
          <p:cNvPr id="17" name="그룹 16"/>
          <p:cNvGrpSpPr/>
          <p:nvPr/>
        </p:nvGrpSpPr>
        <p:grpSpPr>
          <a:xfrm>
            <a:off x="8024370" y="2935668"/>
            <a:ext cx="2729796" cy="338554"/>
            <a:chOff x="7423150" y="2918612"/>
            <a:chExt cx="2729796" cy="338554"/>
          </a:xfrm>
        </p:grpSpPr>
        <p:sp>
          <p:nvSpPr>
            <p:cNvPr id="21" name="TextBox 20"/>
            <p:cNvSpPr txBox="1"/>
            <p:nvPr/>
          </p:nvSpPr>
          <p:spPr>
            <a:xfrm>
              <a:off x="8625589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 err="1"/>
                <a:t>나래이션</a:t>
              </a:r>
              <a:r>
                <a:rPr lang="en-US" altLang="ko-KR" sz="1600" b="1" dirty="0"/>
                <a:t>(Na)</a:t>
              </a:r>
              <a:endParaRPr lang="ko-KR" altLang="en-US" sz="1600" b="1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423150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/>
                <a:t>자막</a:t>
              </a:r>
              <a:r>
                <a:rPr lang="en-US" altLang="ko-KR" sz="1600" b="1" dirty="0"/>
                <a:t>(</a:t>
              </a:r>
              <a:r>
                <a:rPr lang="en-US" altLang="ko-KR" sz="1600" b="1" dirty="0" err="1"/>
                <a:t>Sutitle</a:t>
              </a:r>
              <a:r>
                <a:rPr lang="en-US" altLang="ko-KR" sz="1600" b="1" dirty="0"/>
                <a:t>)</a:t>
              </a:r>
              <a:endParaRPr lang="ko-KR" altLang="en-US" sz="1600" b="1" dirty="0"/>
            </a:p>
          </p:txBody>
        </p:sp>
      </p:grpSp>
      <p:sp>
        <p:nvSpPr>
          <p:cNvPr id="2" name="텍스트 개체 틀 3">
            <a:extLst>
              <a:ext uri="{FF2B5EF4-FFF2-40B4-BE49-F238E27FC236}">
                <a16:creationId xmlns:a16="http://schemas.microsoft.com/office/drawing/2014/main" id="{5D017BE7-08F4-0284-00C1-32C60355639E}"/>
              </a:ext>
            </a:extLst>
          </p:cNvPr>
          <p:cNvSpPr txBox="1">
            <a:spLocks/>
          </p:cNvSpPr>
          <p:nvPr/>
        </p:nvSpPr>
        <p:spPr>
          <a:xfrm>
            <a:off x="7423150" y="5716550"/>
            <a:ext cx="1917701" cy="2945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100" dirty="0" err="1">
                <a:solidFill>
                  <a:srgbClr val="0070C0"/>
                </a:solidFill>
              </a:rPr>
              <a:t>배경음</a:t>
            </a:r>
            <a:r>
              <a:rPr lang="ko-KR" altLang="en-US" sz="1100" dirty="0">
                <a:solidFill>
                  <a:srgbClr val="0070C0"/>
                </a:solidFill>
              </a:rPr>
              <a:t> 없음</a:t>
            </a:r>
            <a:endParaRPr lang="en-US" altLang="ko-KR" sz="1100" dirty="0">
              <a:solidFill>
                <a:srgbClr val="0070C0"/>
              </a:solidFill>
            </a:endParaRPr>
          </a:p>
        </p:txBody>
      </p:sp>
      <p:pic>
        <p:nvPicPr>
          <p:cNvPr id="7" name="그림 6" descr="텍스트, 메뉴이(가) 표시된 사진&#10;&#10;자동 생성된 설명">
            <a:extLst>
              <a:ext uri="{FF2B5EF4-FFF2-40B4-BE49-F238E27FC236}">
                <a16:creationId xmlns:a16="http://schemas.microsoft.com/office/drawing/2014/main" id="{2AC9B312-5A4C-FF72-5FC6-4C49F9578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185" y="1415047"/>
            <a:ext cx="3839030" cy="3839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4644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7B972FDE-B4C3-A0A6-170B-290E829CEDA5}"/>
              </a:ext>
            </a:extLst>
          </p:cNvPr>
          <p:cNvGrpSpPr/>
          <p:nvPr/>
        </p:nvGrpSpPr>
        <p:grpSpPr>
          <a:xfrm>
            <a:off x="833638" y="5981702"/>
            <a:ext cx="2862062" cy="408981"/>
            <a:chOff x="699393" y="6057902"/>
            <a:chExt cx="2862062" cy="408981"/>
          </a:xfrm>
        </p:grpSpPr>
        <p:sp>
          <p:nvSpPr>
            <p:cNvPr id="5" name="텍스트 개체 틀 4">
              <a:extLst>
                <a:ext uri="{FF2B5EF4-FFF2-40B4-BE49-F238E27FC236}">
                  <a16:creationId xmlns:a16="http://schemas.microsoft.com/office/drawing/2014/main" id="{12087108-D662-53C7-A9A6-8F11A0FDC1D6}"/>
                </a:ext>
              </a:extLst>
            </p:cNvPr>
            <p:cNvSpPr txBox="1">
              <a:spLocks/>
            </p:cNvSpPr>
            <p:nvPr/>
          </p:nvSpPr>
          <p:spPr>
            <a:xfrm>
              <a:off x="1643755" y="6097552"/>
              <a:ext cx="1917700" cy="36933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1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altLang="ko-KR" sz="1800" dirty="0">
                  <a:solidFill>
                    <a:srgbClr val="0070C0"/>
                  </a:solidFill>
                </a:rPr>
                <a:t>9:20’ –9:55’</a:t>
              </a:r>
              <a:endParaRPr lang="ko-KR" altLang="en-US" sz="1800" dirty="0">
                <a:solidFill>
                  <a:srgbClr val="0070C0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77253B2-3922-D181-09B1-1C4EE3BEC9CB}"/>
                </a:ext>
              </a:extLst>
            </p:cNvPr>
            <p:cNvSpPr txBox="1"/>
            <p:nvPr/>
          </p:nvSpPr>
          <p:spPr>
            <a:xfrm>
              <a:off x="699393" y="6057902"/>
              <a:ext cx="9443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/>
                <a:t>TIME</a:t>
              </a:r>
              <a:endParaRPr lang="ko-KR" altLang="en-US" dirty="0"/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9A9B868D-C973-29A3-9A92-8DCF609AF69F}"/>
              </a:ext>
            </a:extLst>
          </p:cNvPr>
          <p:cNvGrpSpPr/>
          <p:nvPr/>
        </p:nvGrpSpPr>
        <p:grpSpPr>
          <a:xfrm>
            <a:off x="833638" y="357740"/>
            <a:ext cx="6168103" cy="369332"/>
            <a:chOff x="2402629" y="218040"/>
            <a:chExt cx="2020082" cy="369332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C6AB88A-C49A-9A76-B89D-3C771201D71C}"/>
                </a:ext>
              </a:extLst>
            </p:cNvPr>
            <p:cNvSpPr txBox="1"/>
            <p:nvPr/>
          </p:nvSpPr>
          <p:spPr>
            <a:xfrm>
              <a:off x="2402629" y="218040"/>
              <a:ext cx="2020082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Scene#9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207E459-16B3-4A7C-DF71-B2511042A211}"/>
                </a:ext>
              </a:extLst>
            </p:cNvPr>
            <p:cNvSpPr txBox="1"/>
            <p:nvPr/>
          </p:nvSpPr>
          <p:spPr>
            <a:xfrm>
              <a:off x="2402629" y="218040"/>
              <a:ext cx="309283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TITLE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</p:grp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벌칙자가 결정되고 버스가 출발한다</a:t>
            </a:r>
            <a:r>
              <a:rPr lang="en-US" altLang="ko-KR" sz="1000" dirty="0">
                <a:solidFill>
                  <a:srgbClr val="0070C0"/>
                </a:solidFill>
              </a:rPr>
              <a:t>.(F.S) 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낙오된 </a:t>
            </a:r>
            <a:r>
              <a:rPr lang="ko-KR" altLang="en-US" sz="1000" dirty="0" err="1">
                <a:solidFill>
                  <a:srgbClr val="0070C0"/>
                </a:solidFill>
              </a:rPr>
              <a:t>한명의</a:t>
            </a:r>
            <a:r>
              <a:rPr lang="ko-KR" altLang="en-US" sz="1000" dirty="0">
                <a:solidFill>
                  <a:srgbClr val="0070C0"/>
                </a:solidFill>
              </a:rPr>
              <a:t> 좌절하는 모습 그리고 개인 카메라 촬영으로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넘어가며 </a:t>
            </a:r>
            <a:r>
              <a:rPr lang="ko-KR" altLang="en-US" sz="1000" dirty="0" err="1">
                <a:solidFill>
                  <a:srgbClr val="0070C0"/>
                </a:solidFill>
              </a:rPr>
              <a:t>아웃트로</a:t>
            </a:r>
            <a:r>
              <a:rPr lang="ko-KR" altLang="en-US" sz="1000" dirty="0">
                <a:solidFill>
                  <a:srgbClr val="0070C0"/>
                </a:solidFill>
              </a:rPr>
              <a:t> 화면으로 넘어간다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301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 PD : </a:t>
            </a:r>
            <a:r>
              <a:rPr lang="ko-KR" altLang="en-US" sz="1000" dirty="0" err="1">
                <a:solidFill>
                  <a:srgbClr val="0070C0"/>
                </a:solidFill>
              </a:rPr>
              <a:t>축하드립니다</a:t>
            </a:r>
            <a:r>
              <a:rPr lang="en-US" altLang="ko-KR" sz="1000" dirty="0">
                <a:solidFill>
                  <a:srgbClr val="0070C0"/>
                </a:solidFill>
              </a:rPr>
              <a:t>. </a:t>
            </a:r>
            <a:r>
              <a:rPr lang="ko-KR" altLang="en-US" sz="1000" dirty="0">
                <a:solidFill>
                  <a:srgbClr val="0070C0"/>
                </a:solidFill>
              </a:rPr>
              <a:t>당신은 낙오되지 않았습니다</a:t>
            </a:r>
            <a:r>
              <a:rPr lang="en-US" altLang="ko-KR" sz="1000" dirty="0">
                <a:solidFill>
                  <a:srgbClr val="0070C0"/>
                </a:solidFill>
              </a:rPr>
              <a:t>.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423150" y="5158502"/>
            <a:ext cx="89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sound</a:t>
            </a:r>
            <a:endParaRPr lang="ko-KR" alt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8986043" y="1030997"/>
            <a:ext cx="806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/>
              <a:t>Video </a:t>
            </a:r>
            <a:endParaRPr lang="ko-KR" altLang="en-US" b="1" dirty="0"/>
          </a:p>
        </p:txBody>
      </p:sp>
      <p:grpSp>
        <p:nvGrpSpPr>
          <p:cNvPr id="17" name="그룹 16"/>
          <p:cNvGrpSpPr/>
          <p:nvPr/>
        </p:nvGrpSpPr>
        <p:grpSpPr>
          <a:xfrm>
            <a:off x="8024370" y="2935668"/>
            <a:ext cx="2729796" cy="338554"/>
            <a:chOff x="7423150" y="2918612"/>
            <a:chExt cx="2729796" cy="338554"/>
          </a:xfrm>
        </p:grpSpPr>
        <p:sp>
          <p:nvSpPr>
            <p:cNvPr id="21" name="TextBox 20"/>
            <p:cNvSpPr txBox="1"/>
            <p:nvPr/>
          </p:nvSpPr>
          <p:spPr>
            <a:xfrm>
              <a:off x="8625589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 err="1"/>
                <a:t>나래이션</a:t>
              </a:r>
              <a:r>
                <a:rPr lang="en-US" altLang="ko-KR" sz="1600" b="1" dirty="0"/>
                <a:t>(Na)</a:t>
              </a:r>
              <a:endParaRPr lang="ko-KR" altLang="en-US" sz="1600" b="1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423150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/>
                <a:t>자막</a:t>
              </a:r>
              <a:r>
                <a:rPr lang="en-US" altLang="ko-KR" sz="1600" b="1" dirty="0"/>
                <a:t>(</a:t>
              </a:r>
              <a:r>
                <a:rPr lang="en-US" altLang="ko-KR" sz="1600" b="1" dirty="0" err="1"/>
                <a:t>Sutitle</a:t>
              </a:r>
              <a:r>
                <a:rPr lang="en-US" altLang="ko-KR" sz="1600" b="1" dirty="0"/>
                <a:t>)</a:t>
              </a:r>
              <a:endParaRPr lang="ko-KR" altLang="en-US" sz="1600" b="1" dirty="0"/>
            </a:p>
          </p:txBody>
        </p:sp>
      </p:grpSp>
      <p:pic>
        <p:nvPicPr>
          <p:cNvPr id="23" name="그림 22">
            <a:extLst>
              <a:ext uri="{FF2B5EF4-FFF2-40B4-BE49-F238E27FC236}">
                <a16:creationId xmlns:a16="http://schemas.microsoft.com/office/drawing/2014/main" id="{25148AE8-6520-04FE-6626-5763EF9E13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527" y="2095096"/>
            <a:ext cx="2667807" cy="2667807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2A628DE5-07B6-89A6-58C3-5AE063AD23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9227" y="2095095"/>
            <a:ext cx="2667807" cy="2667807"/>
          </a:xfrm>
          <a:prstGeom prst="rect">
            <a:avLst/>
          </a:prstGeom>
        </p:spPr>
      </p:pic>
      <p:sp>
        <p:nvSpPr>
          <p:cNvPr id="7" name="텍스트 개체 틀 3">
            <a:extLst>
              <a:ext uri="{FF2B5EF4-FFF2-40B4-BE49-F238E27FC236}">
                <a16:creationId xmlns:a16="http://schemas.microsoft.com/office/drawing/2014/main" id="{23F19464-702A-4859-2B39-26AF7167D64B}"/>
              </a:ext>
            </a:extLst>
          </p:cNvPr>
          <p:cNvSpPr txBox="1">
            <a:spLocks/>
          </p:cNvSpPr>
          <p:nvPr/>
        </p:nvSpPr>
        <p:spPr>
          <a:xfrm>
            <a:off x="7423150" y="5716550"/>
            <a:ext cx="1917701" cy="2945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100" dirty="0">
                <a:solidFill>
                  <a:srgbClr val="0070C0"/>
                </a:solidFill>
              </a:rPr>
              <a:t>시작 </a:t>
            </a:r>
            <a:r>
              <a:rPr lang="en-US" altLang="ko-KR" sz="1100" dirty="0">
                <a:solidFill>
                  <a:srgbClr val="0070C0"/>
                </a:solidFill>
              </a:rPr>
              <a:t>- </a:t>
            </a:r>
            <a:r>
              <a:rPr lang="ko-KR" altLang="en-US" sz="1100" dirty="0">
                <a:solidFill>
                  <a:srgbClr val="0070C0"/>
                </a:solidFill>
              </a:rPr>
              <a:t>가호</a:t>
            </a:r>
            <a:endParaRPr lang="en-US" altLang="ko-KR" sz="11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5877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폰트, 그래픽, 로고, 상징이(가) 표시된 사진">
            <a:extLst>
              <a:ext uri="{FF2B5EF4-FFF2-40B4-BE49-F238E27FC236}">
                <a16:creationId xmlns:a16="http://schemas.microsoft.com/office/drawing/2014/main" id="{198DD66E-CB82-D1BE-E87D-4EC561697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527" y="1192460"/>
            <a:ext cx="3298500" cy="4873625"/>
          </a:xfrm>
          <a:prstGeom prst="rect">
            <a:avLst/>
          </a:prstGeom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7B972FDE-B4C3-A0A6-170B-290E829CEDA5}"/>
              </a:ext>
            </a:extLst>
          </p:cNvPr>
          <p:cNvGrpSpPr/>
          <p:nvPr/>
        </p:nvGrpSpPr>
        <p:grpSpPr>
          <a:xfrm>
            <a:off x="833638" y="5981702"/>
            <a:ext cx="2862062" cy="408981"/>
            <a:chOff x="699393" y="6057902"/>
            <a:chExt cx="2862062" cy="408981"/>
          </a:xfrm>
        </p:grpSpPr>
        <p:sp>
          <p:nvSpPr>
            <p:cNvPr id="5" name="텍스트 개체 틀 4">
              <a:extLst>
                <a:ext uri="{FF2B5EF4-FFF2-40B4-BE49-F238E27FC236}">
                  <a16:creationId xmlns:a16="http://schemas.microsoft.com/office/drawing/2014/main" id="{12087108-D662-53C7-A9A6-8F11A0FDC1D6}"/>
                </a:ext>
              </a:extLst>
            </p:cNvPr>
            <p:cNvSpPr txBox="1">
              <a:spLocks/>
            </p:cNvSpPr>
            <p:nvPr/>
          </p:nvSpPr>
          <p:spPr>
            <a:xfrm>
              <a:off x="1643755" y="6097552"/>
              <a:ext cx="1917700" cy="36933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1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altLang="ko-KR" sz="1800" dirty="0">
                  <a:solidFill>
                    <a:srgbClr val="0070C0"/>
                  </a:solidFill>
                </a:rPr>
                <a:t>9:55’ – 10:00’</a:t>
              </a:r>
              <a:endParaRPr lang="ko-KR" altLang="en-US" sz="1800" dirty="0">
                <a:solidFill>
                  <a:srgbClr val="0070C0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77253B2-3922-D181-09B1-1C4EE3BEC9CB}"/>
                </a:ext>
              </a:extLst>
            </p:cNvPr>
            <p:cNvSpPr txBox="1"/>
            <p:nvPr/>
          </p:nvSpPr>
          <p:spPr>
            <a:xfrm>
              <a:off x="699393" y="6057902"/>
              <a:ext cx="9443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/>
                <a:t>TIME</a:t>
              </a:r>
              <a:endParaRPr lang="ko-KR" altLang="en-US" dirty="0"/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9A9B868D-C973-29A3-9A92-8DCF609AF69F}"/>
              </a:ext>
            </a:extLst>
          </p:cNvPr>
          <p:cNvGrpSpPr/>
          <p:nvPr/>
        </p:nvGrpSpPr>
        <p:grpSpPr>
          <a:xfrm>
            <a:off x="833638" y="357740"/>
            <a:ext cx="6168103" cy="369332"/>
            <a:chOff x="2402629" y="218040"/>
            <a:chExt cx="2020082" cy="369332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C6AB88A-C49A-9A76-B89D-3C771201D71C}"/>
                </a:ext>
              </a:extLst>
            </p:cNvPr>
            <p:cNvSpPr txBox="1"/>
            <p:nvPr/>
          </p:nvSpPr>
          <p:spPr>
            <a:xfrm>
              <a:off x="2402629" y="218040"/>
              <a:ext cx="2020082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dirty="0" err="1">
                  <a:solidFill>
                    <a:srgbClr val="0070C0"/>
                  </a:solidFill>
                </a:rPr>
                <a:t>아웃트로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207E459-16B3-4A7C-DF71-B2511042A211}"/>
                </a:ext>
              </a:extLst>
            </p:cNvPr>
            <p:cNvSpPr txBox="1"/>
            <p:nvPr/>
          </p:nvSpPr>
          <p:spPr>
            <a:xfrm>
              <a:off x="2402629" y="218040"/>
              <a:ext cx="309283" cy="369332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dirty="0">
                  <a:solidFill>
                    <a:srgbClr val="0070C0"/>
                  </a:solidFill>
                </a:rPr>
                <a:t>TITLE</a:t>
              </a:r>
              <a:endParaRPr lang="ko-KR" altLang="en-US" dirty="0">
                <a:solidFill>
                  <a:srgbClr val="0070C0"/>
                </a:solidFill>
              </a:endParaRPr>
            </a:p>
          </p:txBody>
        </p:sp>
      </p:grp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가야로 고분고분 로고의 개구쟁이 얼굴 부분이 서서히 나타난다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30124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메인</a:t>
            </a:r>
            <a:r>
              <a:rPr lang="en-US" altLang="ko-KR" sz="1000" dirty="0">
                <a:solidFill>
                  <a:srgbClr val="0070C0"/>
                </a:solidFill>
              </a:rPr>
              <a:t>mc</a:t>
            </a:r>
            <a:r>
              <a:rPr lang="ko-KR" altLang="en-US" sz="1000" dirty="0">
                <a:solidFill>
                  <a:srgbClr val="0070C0"/>
                </a:solidFill>
              </a:rPr>
              <a:t>의 인사로 출연진들을 소개한다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그리고 출연진들의 친구들이 등장하며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~</a:t>
            </a:r>
            <a:r>
              <a:rPr lang="ko-KR" altLang="en-US" sz="1000" dirty="0">
                <a:solidFill>
                  <a:srgbClr val="0070C0"/>
                </a:solidFill>
              </a:rPr>
              <a:t>의 친구 </a:t>
            </a:r>
            <a:r>
              <a:rPr lang="en-US" altLang="ko-KR" sz="1000" dirty="0">
                <a:solidFill>
                  <a:srgbClr val="0070C0"/>
                </a:solidFill>
              </a:rPr>
              <a:t>~</a:t>
            </a:r>
            <a:r>
              <a:rPr lang="ko-KR" altLang="en-US" sz="1000" dirty="0">
                <a:solidFill>
                  <a:srgbClr val="0070C0"/>
                </a:solidFill>
              </a:rPr>
              <a:t>입니다</a:t>
            </a:r>
            <a:r>
              <a:rPr lang="en-US" altLang="ko-KR" sz="1000" dirty="0">
                <a:solidFill>
                  <a:srgbClr val="0070C0"/>
                </a:solidFill>
              </a:rPr>
              <a:t>. </a:t>
            </a:r>
            <a:r>
              <a:rPr lang="ko-KR" altLang="en-US" sz="1000" dirty="0">
                <a:solidFill>
                  <a:srgbClr val="0070C0"/>
                </a:solidFill>
              </a:rPr>
              <a:t>와 같은 자기소개를 한다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423150" y="5158502"/>
            <a:ext cx="89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sound</a:t>
            </a:r>
            <a:endParaRPr lang="ko-KR" alt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8986043" y="1030997"/>
            <a:ext cx="806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/>
              <a:t>Video </a:t>
            </a:r>
            <a:endParaRPr lang="ko-KR" altLang="en-US" b="1" dirty="0"/>
          </a:p>
        </p:txBody>
      </p:sp>
      <p:grpSp>
        <p:nvGrpSpPr>
          <p:cNvPr id="17" name="그룹 16"/>
          <p:cNvGrpSpPr/>
          <p:nvPr/>
        </p:nvGrpSpPr>
        <p:grpSpPr>
          <a:xfrm>
            <a:off x="8024370" y="2935668"/>
            <a:ext cx="2729796" cy="338554"/>
            <a:chOff x="7423150" y="2918612"/>
            <a:chExt cx="2729796" cy="338554"/>
          </a:xfrm>
        </p:grpSpPr>
        <p:sp>
          <p:nvSpPr>
            <p:cNvPr id="21" name="TextBox 20"/>
            <p:cNvSpPr txBox="1"/>
            <p:nvPr/>
          </p:nvSpPr>
          <p:spPr>
            <a:xfrm>
              <a:off x="8625589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 err="1"/>
                <a:t>나래이션</a:t>
              </a:r>
              <a:r>
                <a:rPr lang="en-US" altLang="ko-KR" sz="1600" b="1" dirty="0"/>
                <a:t>(Na)</a:t>
              </a:r>
              <a:endParaRPr lang="ko-KR" altLang="en-US" sz="1600" b="1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423150" y="2918612"/>
              <a:ext cx="1527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/>
                <a:t> </a:t>
              </a:r>
              <a:r>
                <a:rPr lang="ko-KR" altLang="en-US" sz="1600" b="1" dirty="0"/>
                <a:t>자막</a:t>
              </a:r>
              <a:r>
                <a:rPr lang="en-US" altLang="ko-KR" sz="1600" b="1" dirty="0"/>
                <a:t>(</a:t>
              </a:r>
              <a:r>
                <a:rPr lang="en-US" altLang="ko-KR" sz="1600" b="1" dirty="0" err="1"/>
                <a:t>Sutitle</a:t>
              </a:r>
              <a:r>
                <a:rPr lang="en-US" altLang="ko-KR" sz="1600" b="1" dirty="0"/>
                <a:t>)</a:t>
              </a:r>
              <a:endParaRPr lang="ko-KR" altLang="en-US" sz="1600" b="1" dirty="0"/>
            </a:p>
          </p:txBody>
        </p:sp>
      </p:grpSp>
      <p:pic>
        <p:nvPicPr>
          <p:cNvPr id="23" name="내용 개체 틀 7">
            <a:extLst>
              <a:ext uri="{FF2B5EF4-FFF2-40B4-BE49-F238E27FC236}">
                <a16:creationId xmlns:a16="http://schemas.microsoft.com/office/drawing/2014/main" id="{49DEAF3B-3555-5DFF-99E6-604E0609B8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689" y="1200274"/>
            <a:ext cx="3443951" cy="4873625"/>
          </a:xfrm>
          <a:prstGeom prst="rect">
            <a:avLst/>
          </a:prstGeom>
        </p:spPr>
      </p:pic>
      <p:sp>
        <p:nvSpPr>
          <p:cNvPr id="2" name="오른쪽 화살표 1"/>
          <p:cNvSpPr/>
          <p:nvPr/>
        </p:nvSpPr>
        <p:spPr>
          <a:xfrm>
            <a:off x="3727893" y="3257867"/>
            <a:ext cx="451340" cy="379219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텍스트 개체 틀 3">
            <a:extLst>
              <a:ext uri="{FF2B5EF4-FFF2-40B4-BE49-F238E27FC236}">
                <a16:creationId xmlns:a16="http://schemas.microsoft.com/office/drawing/2014/main" id="{8171D53F-8930-5152-1794-AF0F38DC42D0}"/>
              </a:ext>
            </a:extLst>
          </p:cNvPr>
          <p:cNvSpPr txBox="1">
            <a:spLocks/>
          </p:cNvSpPr>
          <p:nvPr/>
        </p:nvSpPr>
        <p:spPr>
          <a:xfrm>
            <a:off x="7423150" y="5716550"/>
            <a:ext cx="1917701" cy="2945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100" dirty="0" err="1">
                <a:solidFill>
                  <a:srgbClr val="0070C0"/>
                </a:solidFill>
              </a:rPr>
              <a:t>배경음</a:t>
            </a:r>
            <a:r>
              <a:rPr lang="ko-KR" altLang="en-US" sz="1100" dirty="0">
                <a:solidFill>
                  <a:srgbClr val="0070C0"/>
                </a:solidFill>
              </a:rPr>
              <a:t> 없음</a:t>
            </a:r>
            <a:endParaRPr lang="en-US" altLang="ko-KR" sz="11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14623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4514DE4-B0C9-17A6-474B-C0F917A189CB}"/>
              </a:ext>
            </a:extLst>
          </p:cNvPr>
          <p:cNvSpPr txBox="1"/>
          <p:nvPr/>
        </p:nvSpPr>
        <p:spPr>
          <a:xfrm>
            <a:off x="987640" y="1554383"/>
            <a:ext cx="609452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남원10:30~11:30</a:t>
            </a:r>
          </a:p>
          <a:p>
            <a:r>
              <a:rPr lang="ko-KR" altLang="en-US" dirty="0" err="1"/>
              <a:t>인트로</a:t>
            </a:r>
            <a:r>
              <a:rPr lang="ko-KR" altLang="en-US" dirty="0"/>
              <a:t> 미션전달  </a:t>
            </a:r>
          </a:p>
          <a:p>
            <a:r>
              <a:rPr lang="ko-KR" altLang="en-US" dirty="0"/>
              <a:t>게임 1촬영 전문가 섭외 퀴즈</a:t>
            </a:r>
          </a:p>
          <a:p>
            <a:r>
              <a:rPr lang="ko-KR" altLang="en-US" dirty="0"/>
              <a:t>점심장소이동-</a:t>
            </a:r>
            <a:r>
              <a:rPr lang="ko-KR" altLang="en-US" dirty="0" err="1"/>
              <a:t>점심룰렛</a:t>
            </a:r>
            <a:r>
              <a:rPr lang="ko-KR" altLang="en-US" dirty="0"/>
              <a:t> (패배자)</a:t>
            </a:r>
          </a:p>
          <a:p>
            <a:r>
              <a:rPr lang="ko-KR" altLang="en-US" dirty="0"/>
              <a:t>13:50~15:20</a:t>
            </a:r>
          </a:p>
          <a:p>
            <a:r>
              <a:rPr lang="ko-KR" altLang="en-US" dirty="0"/>
              <a:t>게임2 고요속의 외침(김광호(</a:t>
            </a:r>
            <a:r>
              <a:rPr lang="ko-KR" altLang="en-US" dirty="0" err="1"/>
              <a:t>이우용교수님</a:t>
            </a:r>
            <a:r>
              <a:rPr lang="ko-KR" altLang="en-US" dirty="0"/>
              <a:t>)교수님)</a:t>
            </a:r>
          </a:p>
          <a:p>
            <a:r>
              <a:rPr lang="ko-KR" altLang="en-US" dirty="0"/>
              <a:t>15:50~17:20</a:t>
            </a:r>
          </a:p>
          <a:p>
            <a:r>
              <a:rPr lang="ko-KR" altLang="en-US" dirty="0"/>
              <a:t>고령 게임3</a:t>
            </a:r>
          </a:p>
          <a:p>
            <a:r>
              <a:rPr lang="ko-KR" altLang="en-US" dirty="0"/>
              <a:t>미션 </a:t>
            </a:r>
            <a:r>
              <a:rPr lang="ko-KR" altLang="en-US" dirty="0" err="1"/>
              <a:t>실패시</a:t>
            </a:r>
            <a:r>
              <a:rPr lang="ko-KR" altLang="en-US" dirty="0"/>
              <a:t> 낙오 택시타면(사비)</a:t>
            </a:r>
          </a:p>
        </p:txBody>
      </p:sp>
    </p:spTree>
    <p:extLst>
      <p:ext uri="{BB962C8B-B14F-4D97-AF65-F5344CB8AC3E}">
        <p14:creationId xmlns:p14="http://schemas.microsoft.com/office/powerpoint/2010/main" val="36876146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432</TotalTime>
  <Words>940</Words>
  <Application>Microsoft Office PowerPoint</Application>
  <PresentationFormat>와이드스크린</PresentationFormat>
  <Paragraphs>209</Paragraphs>
  <Slides>16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19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백성협</cp:lastModifiedBy>
  <cp:revision>12</cp:revision>
  <dcterms:created xsi:type="dcterms:W3CDTF">2023-05-09T05:52:18Z</dcterms:created>
  <dcterms:modified xsi:type="dcterms:W3CDTF">2023-05-27T18:31:01Z</dcterms:modified>
</cp:coreProperties>
</file>