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7" autoAdjust="0"/>
    <p:restoredTop sz="94660"/>
  </p:normalViewPr>
  <p:slideViewPr>
    <p:cSldViewPr>
      <p:cViewPr varScale="1">
        <p:scale>
          <a:sx n="62" d="100"/>
          <a:sy n="62" d="100"/>
        </p:scale>
        <p:origin x="132" y="150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youtu.be/1HXo6vDcTO8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Relationship Id="rId14" Type="http://schemas.openxmlformats.org/officeDocument/2006/relationships/hyperlink" Target="https://www.youtube.com/watch?v=Ll4E4TWcxmQ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34.png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image" Target="../media/image3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41.png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image" Target="../media/image3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47.png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image" Target="../media/image3.png"/><Relationship Id="rId9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4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52.png"/><Relationship Id="rId5" Type="http://schemas.openxmlformats.org/officeDocument/2006/relationships/image" Target="../media/image49.png"/><Relationship Id="rId10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7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3691" y="4337762"/>
            <a:ext cx="5629023" cy="68050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60" y="690648"/>
            <a:ext cx="7934004" cy="41282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360" y="922280"/>
            <a:ext cx="3803298" cy="687529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5411"/>
            <a:ext cx="737823" cy="6320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750" y="838509"/>
            <a:ext cx="3349041" cy="3347860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6735"/>
            <a:ext cx="633061" cy="63446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8525"/>
            <a:ext cx="709252" cy="63446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60"/>
            <a:ext cx="14990562" cy="3119267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30069" y="5594138"/>
            <a:ext cx="11817209" cy="22495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8525"/>
            <a:ext cx="718775" cy="63446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03210"/>
            <a:ext cx="4169228" cy="1153647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6132855" y="364192"/>
            <a:ext cx="30632641" cy="103194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750" y="1035623"/>
            <a:ext cx="5059517" cy="2952031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6973"/>
            <a:ext cx="737823" cy="63446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7316096" y="9356973"/>
            <a:ext cx="718775" cy="63446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1430069" y="1578860"/>
            <a:ext cx="13411476" cy="701101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9487007" y="4036203"/>
            <a:ext cx="6430850" cy="3590136"/>
            <a:chOff x="9487007" y="4036203"/>
            <a:chExt cx="6430850" cy="359013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9487007" y="4036203"/>
              <a:ext cx="6430850" cy="359013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313437" y="4036203"/>
            <a:ext cx="6475589" cy="3630409"/>
            <a:chOff x="2313437" y="4036203"/>
            <a:chExt cx="6475589" cy="363040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2313437" y="4036203"/>
              <a:ext cx="6475589" cy="363040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313437" y="4036203"/>
            <a:ext cx="6475589" cy="472547"/>
            <a:chOff x="2313437" y="4036203"/>
            <a:chExt cx="6475589" cy="472547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2313437" y="4036203"/>
              <a:ext cx="6475589" cy="472547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2313437" y="7213779"/>
            <a:ext cx="6475589" cy="450655"/>
            <a:chOff x="2313437" y="7213779"/>
            <a:chExt cx="6475589" cy="45065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2313437" y="7213779"/>
              <a:ext cx="6475589" cy="450655"/>
            </a:xfrm>
            <a:prstGeom prst="rect">
              <a:avLst/>
            </a:prstGeom>
          </p:spPr>
        </p:pic>
      </p:grpSp>
      <p:sp>
        <p:nvSpPr>
          <p:cNvPr id="1012" name="직사각형 1011">
            <a:hlinkClick r:id="rId13"/>
          </p:cNvPr>
          <p:cNvSpPr/>
          <p:nvPr/>
        </p:nvSpPr>
        <p:spPr>
          <a:xfrm>
            <a:off x="2286000" y="4000500"/>
            <a:ext cx="6477000" cy="3657600"/>
          </a:xfrm>
          <a:prstGeom prst="rect">
            <a:avLst/>
          </a:prstGeom>
          <a:solidFill>
            <a:schemeClr val="l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13" name="직사각형 1012">
            <a:hlinkClick r:id="rId14"/>
          </p:cNvPr>
          <p:cNvSpPr/>
          <p:nvPr/>
        </p:nvSpPr>
        <p:spPr>
          <a:xfrm>
            <a:off x="9448800" y="4000500"/>
            <a:ext cx="6477000" cy="3657600"/>
          </a:xfrm>
          <a:prstGeom prst="rect">
            <a:avLst/>
          </a:prstGeom>
          <a:solidFill>
            <a:schemeClr val="l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7306"/>
            <a:ext cx="728299" cy="63340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59"/>
            <a:ext cx="3931353" cy="220371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70087" y="3748386"/>
            <a:ext cx="6659285" cy="3264303"/>
            <a:chOff x="1570087" y="3748386"/>
            <a:chExt cx="6659285" cy="326430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599756" y="2276034"/>
              <a:ext cx="13318569" cy="6528606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70087" y="3748386"/>
              <a:ext cx="6659285" cy="326430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793272" y="3748386"/>
            <a:ext cx="6732649" cy="3322626"/>
            <a:chOff x="9793272" y="3748386"/>
            <a:chExt cx="6732649" cy="33226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71530" y="2231655"/>
              <a:ext cx="13465297" cy="6645253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793272" y="3748386"/>
              <a:ext cx="6732649" cy="332262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53556" y="6129288"/>
            <a:ext cx="4778456" cy="35714"/>
            <a:chOff x="6653556" y="6129288"/>
            <a:chExt cx="4778456" cy="3571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6653556" y="6129288"/>
              <a:ext cx="4778456" cy="35714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94D0ADC-7B2D-4AFD-13B2-F349A0694104}"/>
              </a:ext>
            </a:extLst>
          </p:cNvPr>
          <p:cNvSpPr txBox="1"/>
          <p:nvPr/>
        </p:nvSpPr>
        <p:spPr>
          <a:xfrm>
            <a:off x="1430069" y="7068222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모델 뒤 </a:t>
            </a:r>
            <a:r>
              <a:rPr lang="en-US" altLang="ko-KR" dirty="0"/>
              <a:t>W.S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B3EF45-5264-FA4C-DB1E-7AC2A3010901}"/>
              </a:ext>
            </a:extLst>
          </p:cNvPr>
          <p:cNvSpPr txBox="1"/>
          <p:nvPr/>
        </p:nvSpPr>
        <p:spPr>
          <a:xfrm>
            <a:off x="9664228" y="7107116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노트북</a:t>
            </a:r>
            <a:r>
              <a:rPr lang="en-US" altLang="ko-KR" dirty="0"/>
              <a:t>-&gt;</a:t>
            </a:r>
            <a:r>
              <a:rPr lang="ko-KR" altLang="en-US" dirty="0"/>
              <a:t>가방 </a:t>
            </a:r>
            <a:r>
              <a:rPr lang="en-US" altLang="ko-KR" dirty="0"/>
              <a:t>C.U</a:t>
            </a:r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6973"/>
            <a:ext cx="682842" cy="63446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59"/>
            <a:ext cx="3931353" cy="220371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57726" y="3748386"/>
            <a:ext cx="6644908" cy="3329364"/>
            <a:chOff x="1557726" y="3748386"/>
            <a:chExt cx="6644908" cy="332936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619853" y="2228579"/>
              <a:ext cx="13289816" cy="6658729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7726" y="3748386"/>
              <a:ext cx="6644908" cy="332936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777062" y="3748386"/>
            <a:ext cx="6869801" cy="3329364"/>
            <a:chOff x="9777062" y="3748386"/>
            <a:chExt cx="6869801" cy="332936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87036" y="2228579"/>
              <a:ext cx="13739602" cy="6658729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777062" y="3748386"/>
              <a:ext cx="6869801" cy="332936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44032" y="6129288"/>
            <a:ext cx="4778456" cy="35714"/>
            <a:chOff x="6644032" y="6129288"/>
            <a:chExt cx="4778456" cy="3571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6644032" y="6129288"/>
              <a:ext cx="4778456" cy="35714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DB97BDE-1522-50BC-3807-3A2DBFE7BEA3}"/>
              </a:ext>
            </a:extLst>
          </p:cNvPr>
          <p:cNvSpPr txBox="1"/>
          <p:nvPr/>
        </p:nvSpPr>
        <p:spPr>
          <a:xfrm>
            <a:off x="9664228" y="7107116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걷는 모델 </a:t>
            </a:r>
            <a:r>
              <a:rPr lang="en-US" altLang="ko-KR" dirty="0"/>
              <a:t>C.U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A961A8-B730-0250-A562-87DD28C33135}"/>
              </a:ext>
            </a:extLst>
          </p:cNvPr>
          <p:cNvSpPr txBox="1"/>
          <p:nvPr/>
        </p:nvSpPr>
        <p:spPr>
          <a:xfrm>
            <a:off x="1430069" y="7127916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무릎 아래 </a:t>
            </a:r>
            <a:r>
              <a:rPr lang="en-US" altLang="ko-KR" dirty="0"/>
              <a:t>C.U</a:t>
            </a:r>
            <a:endParaRPr lang="ko-KR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7306"/>
            <a:ext cx="728299" cy="63340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59"/>
            <a:ext cx="3931353" cy="220371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57726" y="3740563"/>
            <a:ext cx="6630893" cy="3337188"/>
            <a:chOff x="1557726" y="3740563"/>
            <a:chExt cx="6630893" cy="333718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612505" y="2217184"/>
              <a:ext cx="13261786" cy="6674376"/>
            </a:xfrm>
            <a:prstGeom prst="rect">
              <a:avLst/>
            </a:prstGeom>
          </p:spPr>
        </p:pic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7726" y="3740563"/>
              <a:ext cx="6630893" cy="333718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872340" y="3729338"/>
            <a:ext cx="6646403" cy="3348412"/>
            <a:chOff x="9872340" y="3729338"/>
            <a:chExt cx="6646403" cy="3348412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94842" y="2200836"/>
              <a:ext cx="13292806" cy="6696824"/>
            </a:xfrm>
            <a:prstGeom prst="rect">
              <a:avLst/>
            </a:prstGeom>
          </p:spPr>
        </p:pic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72340" y="3729338"/>
              <a:ext cx="6646403" cy="334841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44032" y="6129288"/>
            <a:ext cx="4778456" cy="35714"/>
            <a:chOff x="6644032" y="6129288"/>
            <a:chExt cx="4778456" cy="3571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6644032" y="6129288"/>
              <a:ext cx="4778456" cy="35714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042B19D-7AE3-F2E9-4415-9EDA4C5705E5}"/>
              </a:ext>
            </a:extLst>
          </p:cNvPr>
          <p:cNvSpPr txBox="1"/>
          <p:nvPr/>
        </p:nvSpPr>
        <p:spPr>
          <a:xfrm>
            <a:off x="1430069" y="7094099"/>
            <a:ext cx="7269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Flame in flame</a:t>
            </a:r>
          </a:p>
          <a:p>
            <a:r>
              <a:rPr lang="en-US" altLang="ko-KR" dirty="0"/>
              <a:t>F.S                                           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FC3892-CE42-7C84-EB05-92F4B822506A}"/>
              </a:ext>
            </a:extLst>
          </p:cNvPr>
          <p:cNvSpPr txBox="1"/>
          <p:nvPr/>
        </p:nvSpPr>
        <p:spPr>
          <a:xfrm>
            <a:off x="9775529" y="7094098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촬영중인 모델 </a:t>
            </a:r>
            <a:r>
              <a:rPr lang="en-US" altLang="ko-KR" dirty="0"/>
              <a:t>C.U    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D7D185-5E3D-5EE4-EE46-A20CFE46112E}"/>
              </a:ext>
            </a:extLst>
          </p:cNvPr>
          <p:cNvSpPr txBox="1"/>
          <p:nvPr/>
        </p:nvSpPr>
        <p:spPr>
          <a:xfrm>
            <a:off x="8228250" y="7094098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가속프레임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7306"/>
            <a:ext cx="660366" cy="63340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59"/>
            <a:ext cx="3931353" cy="220371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6653556" y="6129288"/>
            <a:ext cx="4778456" cy="35714"/>
            <a:chOff x="6653556" y="6129288"/>
            <a:chExt cx="4778456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5400000">
              <a:off x="6653556" y="6129288"/>
              <a:ext cx="4778456" cy="3571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637285" y="3784786"/>
            <a:ext cx="6589589" cy="3246321"/>
            <a:chOff x="1637285" y="3784786"/>
            <a:chExt cx="6589589" cy="324632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1516248" y="2302887"/>
              <a:ext cx="13179178" cy="6492641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7285" y="3784786"/>
              <a:ext cx="6589589" cy="324632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9836069" y="3784786"/>
            <a:ext cx="6396049" cy="3232911"/>
            <a:chOff x="9836069" y="3784786"/>
            <a:chExt cx="6396049" cy="3232911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778722" y="2309008"/>
              <a:ext cx="12792098" cy="6465823"/>
            </a:xfrm>
            <a:prstGeom prst="rect">
              <a:avLst/>
            </a:prstGeom>
          </p:spPr>
        </p:pic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836069" y="3784786"/>
              <a:ext cx="6396049" cy="3232911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9998AFB-E48B-CD1E-523E-8D9B83D05822}"/>
              </a:ext>
            </a:extLst>
          </p:cNvPr>
          <p:cNvSpPr txBox="1"/>
          <p:nvPr/>
        </p:nvSpPr>
        <p:spPr>
          <a:xfrm>
            <a:off x="1468169" y="7092839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박물관 </a:t>
            </a:r>
            <a:r>
              <a:rPr lang="en-US" altLang="ko-KR" dirty="0"/>
              <a:t>F.S                                           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07CF3F-5FDC-380A-46AC-A75AB6459E01}"/>
              </a:ext>
            </a:extLst>
          </p:cNvPr>
          <p:cNvSpPr txBox="1"/>
          <p:nvPr/>
        </p:nvSpPr>
        <p:spPr>
          <a:xfrm>
            <a:off x="9710639" y="7092839"/>
            <a:ext cx="72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구경중인 모델 </a:t>
            </a:r>
            <a:r>
              <a:rPr lang="en-US" altLang="ko-KR" dirty="0"/>
              <a:t>C.U                                                                                                                     </a:t>
            </a:r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750" y="861337"/>
            <a:ext cx="5069145" cy="2561212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316097" y="9357306"/>
            <a:ext cx="555604" cy="6238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3142857"/>
            <a:ext cx="18285714" cy="7142857"/>
            <a:chOff x="-9524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16097" y="9357306"/>
            <a:ext cx="631794" cy="623880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5522" y="870684"/>
            <a:ext cx="16417716" cy="8214781"/>
            <a:chOff x="955522" y="870684"/>
            <a:chExt cx="16417716" cy="821478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7253336" y="-3236706"/>
              <a:ext cx="32835432" cy="1642956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522" y="870684"/>
              <a:ext cx="16417716" cy="821478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30069" y="1578859"/>
            <a:ext cx="8642867" cy="329962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3142857"/>
            <a:ext cx="18285714" cy="7142857"/>
            <a:chOff x="0" y="3142857"/>
            <a:chExt cx="18285714" cy="714285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42857"/>
              <a:ext cx="18285714" cy="71428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0"/>
            <a:ext cx="15946429" cy="3419218"/>
            <a:chOff x="0" y="0"/>
            <a:chExt cx="15946429" cy="341921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5946429" cy="341921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03571" y="0"/>
            <a:ext cx="2482143" cy="3419218"/>
            <a:chOff x="15803571" y="0"/>
            <a:chExt cx="2482143" cy="341921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03571" y="0"/>
              <a:ext cx="2482143" cy="3419218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3691" y="4337763"/>
            <a:ext cx="1878766" cy="789185"/>
          </a:xfrm>
          <a:prstGeom prst="rect">
            <a:avLst/>
          </a:prstGeom>
        </p:spPr>
      </p:pic>
      <p:pic>
        <p:nvPicPr>
          <p:cNvPr id="4" name="그림 3" descr="텍스트, 폰트, 그래픽, 스크린샷이(가) 표시된 사진&#10;&#10;자동 생성된 설명">
            <a:extLst>
              <a:ext uri="{FF2B5EF4-FFF2-40B4-BE49-F238E27FC236}">
                <a16:creationId xmlns:a16="http://schemas.microsoft.com/office/drawing/2014/main" id="{F649C211-01D2-5F33-407B-DF4B9ABDBC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6" y="1504426"/>
            <a:ext cx="4610743" cy="19147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42</Words>
  <Application>Microsoft Office PowerPoint</Application>
  <PresentationFormat>사용자 지정</PresentationFormat>
  <Paragraphs>10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이준원</cp:lastModifiedBy>
  <cp:revision>7</cp:revision>
  <dcterms:created xsi:type="dcterms:W3CDTF">2023-05-31T21:02:35Z</dcterms:created>
  <dcterms:modified xsi:type="dcterms:W3CDTF">2023-05-31T13:14:53Z</dcterms:modified>
  <cp:version/>
</cp:coreProperties>
</file>