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Relationship Id="rId12" Type="http://schemas.openxmlformats.org/officeDocument/2006/relationships/image" Target="../media/image18.png"/><Relationship Id="rId13" Type="http://schemas.openxmlformats.org/officeDocument/2006/relationships/image" Target="../media/image19.png"/><Relationship Id="rId14" Type="http://schemas.openxmlformats.org/officeDocument/2006/relationships/image" Target="../media/image20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Relationship Id="rId8" Type="http://schemas.openxmlformats.org/officeDocument/2006/relationships/image" Target="../media/image27.png"/><Relationship Id="rId9" Type="http://schemas.openxmlformats.org/officeDocument/2006/relationships/image" Target="../media/image28.png"/><Relationship Id="rId10" Type="http://schemas.openxmlformats.org/officeDocument/2006/relationships/image" Target="../media/image29.png"/><Relationship Id="rId11" Type="http://schemas.openxmlformats.org/officeDocument/2006/relationships/image" Target="../media/image30.png"/><Relationship Id="rId12" Type="http://schemas.openxmlformats.org/officeDocument/2006/relationships/image" Target="../media/image31.png"/><Relationship Id="rId13" Type="http://schemas.openxmlformats.org/officeDocument/2006/relationships/image" Target="../media/image32.png"/><Relationship Id="rId14" Type="http://schemas.openxmlformats.org/officeDocument/2006/relationships/image" Target="../media/image33.png"/><Relationship Id="rId15" Type="http://schemas.openxmlformats.org/officeDocument/2006/relationships/image" Target="../media/image34.png"/><Relationship Id="rId16" Type="http://schemas.openxmlformats.org/officeDocument/2006/relationships/image" Target="../media/image35.png"/><Relationship Id="rId17" Type="http://schemas.openxmlformats.org/officeDocument/2006/relationships/image" Target="../media/image36.png"/><Relationship Id="rId18" Type="http://schemas.openxmlformats.org/officeDocument/2006/relationships/image" Target="../media/image37.png"/><Relationship Id="rId19" Type="http://schemas.openxmlformats.org/officeDocument/2006/relationships/image" Target="../media/image38.png"/><Relationship Id="rId20" Type="http://schemas.openxmlformats.org/officeDocument/2006/relationships/image" Target="../media/image39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5.png"/><Relationship Id="rId8" Type="http://schemas.openxmlformats.org/officeDocument/2006/relationships/image" Target="../media/image46.png"/><Relationship Id="rId9" Type="http://schemas.openxmlformats.org/officeDocument/2006/relationships/image" Target="../media/image47.png"/><Relationship Id="rId10" Type="http://schemas.openxmlformats.org/officeDocument/2006/relationships/image" Target="../media/image48.png"/><Relationship Id="rId11" Type="http://schemas.openxmlformats.org/officeDocument/2006/relationships/image" Target="../media/image49.png"/><Relationship Id="rId12" Type="http://schemas.openxmlformats.org/officeDocument/2006/relationships/image" Target="../media/image50.png"/><Relationship Id="rId13" Type="http://schemas.openxmlformats.org/officeDocument/2006/relationships/image" Target="../media/image51.png"/><Relationship Id="rId14" Type="http://schemas.openxmlformats.org/officeDocument/2006/relationships/image" Target="../media/image52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Relationship Id="rId8" Type="http://schemas.openxmlformats.org/officeDocument/2006/relationships/image" Target="../media/image59.png"/><Relationship Id="rId9" Type="http://schemas.openxmlformats.org/officeDocument/2006/relationships/image" Target="../media/image60.png"/><Relationship Id="rId10" Type="http://schemas.openxmlformats.org/officeDocument/2006/relationships/image" Target="../media/image61.png"/><Relationship Id="rId11" Type="http://schemas.openxmlformats.org/officeDocument/2006/relationships/image" Target="../media/image62.png"/><Relationship Id="rId12" Type="http://schemas.openxmlformats.org/officeDocument/2006/relationships/image" Target="../media/image63.png"/><Relationship Id="rId13" Type="http://schemas.openxmlformats.org/officeDocument/2006/relationships/image" Target="../media/image64.png"/><Relationship Id="rId14" Type="http://schemas.openxmlformats.org/officeDocument/2006/relationships/image" Target="../media/image6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6.png"/><Relationship Id="rId3" Type="http://schemas.openxmlformats.org/officeDocument/2006/relationships/image" Target="../media/image67.png"/><Relationship Id="rId4" Type="http://schemas.openxmlformats.org/officeDocument/2006/relationships/image" Target="../media/image68.png"/><Relationship Id="rId5" Type="http://schemas.openxmlformats.org/officeDocument/2006/relationships/image" Target="../media/image69.png"/><Relationship Id="rId6" Type="http://schemas.openxmlformats.org/officeDocument/2006/relationships/image" Target="../media/image70.png"/><Relationship Id="rId7" Type="http://schemas.openxmlformats.org/officeDocument/2006/relationships/image" Target="../media/image71.png"/><Relationship Id="rId8" Type="http://schemas.openxmlformats.org/officeDocument/2006/relationships/image" Target="../media/image72.png"/><Relationship Id="rId9" Type="http://schemas.openxmlformats.org/officeDocument/2006/relationships/image" Target="../media/image73.png"/><Relationship Id="rId10" Type="http://schemas.openxmlformats.org/officeDocument/2006/relationships/image" Target="../media/image74.png"/><Relationship Id="rId11" Type="http://schemas.openxmlformats.org/officeDocument/2006/relationships/image" Target="../media/image75.png"/><Relationship Id="rId12" Type="http://schemas.openxmlformats.org/officeDocument/2006/relationships/image" Target="../media/image76.png"/><Relationship Id="rId13" Type="http://schemas.openxmlformats.org/officeDocument/2006/relationships/image" Target="../media/image77.png"/><Relationship Id="rId14" Type="http://schemas.openxmlformats.org/officeDocument/2006/relationships/image" Target="../media/image78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9.png"/><Relationship Id="rId3" Type="http://schemas.openxmlformats.org/officeDocument/2006/relationships/image" Target="../media/image80.png"/><Relationship Id="rId4" Type="http://schemas.openxmlformats.org/officeDocument/2006/relationships/image" Target="../media/image81.png"/><Relationship Id="rId5" Type="http://schemas.openxmlformats.org/officeDocument/2006/relationships/image" Target="../media/image82.png"/><Relationship Id="rId6" Type="http://schemas.openxmlformats.org/officeDocument/2006/relationships/image" Target="../media/image83.png"/><Relationship Id="rId7" Type="http://schemas.openxmlformats.org/officeDocument/2006/relationships/image" Target="../media/image84.png"/><Relationship Id="rId8" Type="http://schemas.openxmlformats.org/officeDocument/2006/relationships/image" Target="../media/image85.png"/><Relationship Id="rId9" Type="http://schemas.openxmlformats.org/officeDocument/2006/relationships/image" Target="../media/image86.png"/><Relationship Id="rId10" Type="http://schemas.openxmlformats.org/officeDocument/2006/relationships/image" Target="../media/image87.png"/><Relationship Id="rId11" Type="http://schemas.openxmlformats.org/officeDocument/2006/relationships/image" Target="../media/image88.png"/><Relationship Id="rId12" Type="http://schemas.openxmlformats.org/officeDocument/2006/relationships/image" Target="../media/image89.png"/><Relationship Id="rId13" Type="http://schemas.openxmlformats.org/officeDocument/2006/relationships/image" Target="../media/image90.png"/><Relationship Id="rId14" Type="http://schemas.openxmlformats.org/officeDocument/2006/relationships/image" Target="../media/image9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2.png"/><Relationship Id="rId3" Type="http://schemas.openxmlformats.org/officeDocument/2006/relationships/image" Target="../media/image93.png"/><Relationship Id="rId4" Type="http://schemas.openxmlformats.org/officeDocument/2006/relationships/image" Target="../media/image94.png"/><Relationship Id="rId5" Type="http://schemas.openxmlformats.org/officeDocument/2006/relationships/image" Target="../media/image95.png"/><Relationship Id="rId6" Type="http://schemas.openxmlformats.org/officeDocument/2006/relationships/image" Target="../media/image96.png"/><Relationship Id="rId7" Type="http://schemas.openxmlformats.org/officeDocument/2006/relationships/image" Target="../media/image97.png"/><Relationship Id="rId8" Type="http://schemas.openxmlformats.org/officeDocument/2006/relationships/image" Target="../media/image98.png"/><Relationship Id="rId9" Type="http://schemas.openxmlformats.org/officeDocument/2006/relationships/image" Target="../media/image99.png"/><Relationship Id="rId10" Type="http://schemas.openxmlformats.org/officeDocument/2006/relationships/image" Target="../media/image100.png"/><Relationship Id="rId11" Type="http://schemas.openxmlformats.org/officeDocument/2006/relationships/image" Target="../media/image101.png"/><Relationship Id="rId12" Type="http://schemas.openxmlformats.org/officeDocument/2006/relationships/image" Target="../media/image102.png"/><Relationship Id="rId13" Type="http://schemas.openxmlformats.org/officeDocument/2006/relationships/image" Target="../media/image103.png"/><Relationship Id="rId14" Type="http://schemas.openxmlformats.org/officeDocument/2006/relationships/image" Target="../media/image10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3565690" y="2160535"/>
            <a:ext cx="10839239" cy="6385005"/>
            <a:chOff x="3565690" y="2160535"/>
            <a:chExt cx="10839239" cy="63850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65690" y="2160535"/>
              <a:ext cx="10839239" cy="6385005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4651" y="1207698"/>
            <a:ext cx="2030493" cy="48560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0505" y="8779143"/>
            <a:ext cx="8151551" cy="770694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37784" y="6397122"/>
            <a:ext cx="7760479" cy="2285384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65217" y="9550141"/>
            <a:ext cx="5534493" cy="51052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51" y="1207698"/>
            <a:ext cx="3744216" cy="536978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74605" y="2618814"/>
            <a:ext cx="7941514" cy="1164476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843870" y="4040142"/>
            <a:ext cx="7884797" cy="1324893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822803" y="5788599"/>
            <a:ext cx="7473559" cy="1270645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822822" y="7500184"/>
            <a:ext cx="7505578" cy="2046150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9907" y="2059498"/>
            <a:ext cx="5281664" cy="504655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64611" y="5598117"/>
            <a:ext cx="2345207" cy="508407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54927" y="5598117"/>
            <a:ext cx="2160931" cy="50840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65143" y="2729638"/>
            <a:ext cx="8779991" cy="2704126"/>
            <a:chOff x="765143" y="2729638"/>
            <a:chExt cx="8779991" cy="2704126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65143" y="2729638"/>
              <a:ext cx="8779991" cy="27041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86210" y="6243941"/>
            <a:ext cx="4334517" cy="3235917"/>
            <a:chOff x="786210" y="6243941"/>
            <a:chExt cx="4334517" cy="323591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86210" y="6243941"/>
              <a:ext cx="4334517" cy="323591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189551" y="6243941"/>
            <a:ext cx="4334517" cy="3235917"/>
            <a:chOff x="5189551" y="6243941"/>
            <a:chExt cx="4334517" cy="3235917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89551" y="6243941"/>
              <a:ext cx="4334517" cy="323591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51" y="1207698"/>
            <a:ext cx="2047750" cy="54718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4457" y="2529108"/>
            <a:ext cx="1765624" cy="511967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1976" y="3253376"/>
            <a:ext cx="1853009" cy="729962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859" y="4265613"/>
            <a:ext cx="1574024" cy="511967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1976" y="4989881"/>
            <a:ext cx="2301409" cy="613685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104" y="5979899"/>
            <a:ext cx="1574024" cy="511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31976" y="6704167"/>
            <a:ext cx="1542533" cy="729962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7314" y="7813651"/>
            <a:ext cx="1765681" cy="51196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31976" y="8571291"/>
            <a:ext cx="2894876" cy="61368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1306897" y="2576495"/>
            <a:ext cx="6171429" cy="2978315"/>
            <a:chOff x="11306897" y="2576495"/>
            <a:chExt cx="6171429" cy="2978315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415582" y="1281736"/>
              <a:ext cx="12342857" cy="5956631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306897" y="2576495"/>
              <a:ext cx="6171429" cy="297831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685427" y="2576495"/>
            <a:ext cx="6171429" cy="2978315"/>
            <a:chOff x="4685427" y="2576495"/>
            <a:chExt cx="6171429" cy="297831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94111" y="1281736"/>
              <a:ext cx="12342857" cy="5956631"/>
            </a:xfrm>
            <a:prstGeom prst="rect">
              <a:avLst/>
            </a:prstGeom>
          </p:spPr>
        </p:pic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685427" y="2576495"/>
              <a:ext cx="6171429" cy="297831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4685427" y="6027286"/>
            <a:ext cx="6171429" cy="2978315"/>
            <a:chOff x="4685427" y="6027286"/>
            <a:chExt cx="6171429" cy="2978315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94111" y="4732527"/>
              <a:ext cx="12342857" cy="5956631"/>
            </a:xfrm>
            <a:prstGeom prst="rect">
              <a:avLst/>
            </a:prstGeom>
          </p:spPr>
        </p:pic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685427" y="6027286"/>
              <a:ext cx="6171429" cy="297831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1306897" y="6027286"/>
            <a:ext cx="6171429" cy="2978315"/>
            <a:chOff x="11306897" y="6027286"/>
            <a:chExt cx="6171429" cy="2978315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415582" y="4732527"/>
              <a:ext cx="12342857" cy="5956631"/>
            </a:xfrm>
            <a:prstGeom prst="rect">
              <a:avLst/>
            </a:prstGeom>
          </p:spPr>
        </p:pic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306897" y="6027286"/>
              <a:ext cx="6171429" cy="29783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51" y="1207698"/>
            <a:ext cx="3010312" cy="53697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86210" y="3134219"/>
            <a:ext cx="3475681" cy="2978315"/>
            <a:chOff x="786210" y="3134219"/>
            <a:chExt cx="3475681" cy="297831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210" y="3134219"/>
              <a:ext cx="3475681" cy="2978315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504" y="2299614"/>
            <a:ext cx="1272424" cy="626767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325" y="2534497"/>
            <a:ext cx="3282597" cy="319483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449" y="6582772"/>
            <a:ext cx="15900710" cy="4321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640386" y="3150903"/>
            <a:ext cx="3475681" cy="2978315"/>
            <a:chOff x="4640386" y="3150903"/>
            <a:chExt cx="3475681" cy="297831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0386" y="3150903"/>
              <a:ext cx="3475681" cy="297831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3829" y="7209029"/>
            <a:ext cx="9845673" cy="771730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3829" y="9069315"/>
            <a:ext cx="2923359" cy="77173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3829" y="8079810"/>
            <a:ext cx="6556711" cy="68565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8511789" y="3134219"/>
            <a:ext cx="3475681" cy="2978315"/>
            <a:chOff x="8511789" y="3134219"/>
            <a:chExt cx="3475681" cy="297831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511789" y="3134219"/>
              <a:ext cx="3475681" cy="297831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61270" y="3134219"/>
            <a:ext cx="3475681" cy="2978315"/>
            <a:chOff x="12361270" y="3134219"/>
            <a:chExt cx="3475681" cy="2978315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361270" y="3134219"/>
              <a:ext cx="3475681" cy="29783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51" y="1207698"/>
            <a:ext cx="3010312" cy="53697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86210" y="3134219"/>
            <a:ext cx="3475681" cy="2978315"/>
            <a:chOff x="786210" y="3134219"/>
            <a:chExt cx="3475681" cy="297831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210" y="3134219"/>
              <a:ext cx="3475681" cy="2978315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504" y="2299615"/>
            <a:ext cx="1281948" cy="626767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325" y="2534496"/>
            <a:ext cx="1573178" cy="40376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449" y="6582772"/>
            <a:ext cx="5500129" cy="422596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640386" y="3150903"/>
            <a:ext cx="3475681" cy="2978315"/>
            <a:chOff x="4640386" y="3150903"/>
            <a:chExt cx="3475681" cy="297831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0386" y="3150903"/>
              <a:ext cx="3475681" cy="297831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3829" y="7209029"/>
            <a:ext cx="2412149" cy="771730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3829" y="9069315"/>
            <a:ext cx="1346521" cy="77173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3829" y="8079810"/>
            <a:ext cx="7816359" cy="69517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8511789" y="3134219"/>
            <a:ext cx="3475681" cy="2978315"/>
            <a:chOff x="8511789" y="3134219"/>
            <a:chExt cx="3475681" cy="297831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511789" y="3134219"/>
              <a:ext cx="3475681" cy="297831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61270" y="3134219"/>
            <a:ext cx="3475681" cy="2978315"/>
            <a:chOff x="12361270" y="3134219"/>
            <a:chExt cx="3475681" cy="2978315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361270" y="3134219"/>
              <a:ext cx="3475681" cy="29783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51" y="1207698"/>
            <a:ext cx="3010312" cy="53697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86210" y="3134219"/>
            <a:ext cx="3475681" cy="2978315"/>
            <a:chOff x="786210" y="3134219"/>
            <a:chExt cx="3475681" cy="297831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210" y="3134219"/>
              <a:ext cx="3475681" cy="2978315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504" y="2299615"/>
            <a:ext cx="1281948" cy="626767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325" y="2534496"/>
            <a:ext cx="1326311" cy="40376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449" y="6582772"/>
            <a:ext cx="11663301" cy="422596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640386" y="3150903"/>
            <a:ext cx="3475681" cy="2978315"/>
            <a:chOff x="4640386" y="3150903"/>
            <a:chExt cx="3475681" cy="297831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0386" y="3150903"/>
              <a:ext cx="3475681" cy="297831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3829" y="7209029"/>
            <a:ext cx="2618530" cy="771730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3829" y="9069315"/>
            <a:ext cx="1773187" cy="77173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3829" y="8079810"/>
            <a:ext cx="3538016" cy="68565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8511789" y="3134219"/>
            <a:ext cx="3475681" cy="2978315"/>
            <a:chOff x="8511789" y="3134219"/>
            <a:chExt cx="3475681" cy="297831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511789" y="3134219"/>
              <a:ext cx="3475681" cy="297831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61270" y="3134219"/>
            <a:ext cx="3475681" cy="2978315"/>
            <a:chOff x="12361270" y="3134219"/>
            <a:chExt cx="3475681" cy="2978315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361270" y="3134219"/>
              <a:ext cx="3475681" cy="29783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51" y="1207698"/>
            <a:ext cx="3010312" cy="53697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86210" y="3134219"/>
            <a:ext cx="3475681" cy="2978315"/>
            <a:chOff x="786210" y="3134219"/>
            <a:chExt cx="3475681" cy="297831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210" y="3134219"/>
              <a:ext cx="3475681" cy="2978315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504" y="2299615"/>
            <a:ext cx="1291424" cy="616482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325" y="2534496"/>
            <a:ext cx="1032226" cy="40376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449" y="6582772"/>
            <a:ext cx="11910749" cy="54687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640386" y="3150903"/>
            <a:ext cx="3475681" cy="2978315"/>
            <a:chOff x="4640386" y="3150903"/>
            <a:chExt cx="3475681" cy="297831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0386" y="3150903"/>
              <a:ext cx="3475681" cy="297831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3829" y="7209029"/>
            <a:ext cx="2205768" cy="771730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3829" y="9069315"/>
            <a:ext cx="2437663" cy="77173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3829" y="8079810"/>
            <a:ext cx="3119844" cy="68565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8511789" y="3134219"/>
            <a:ext cx="3475681" cy="2978315"/>
            <a:chOff x="8511789" y="3134219"/>
            <a:chExt cx="3475681" cy="297831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511789" y="3134219"/>
              <a:ext cx="3475681" cy="297831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61270" y="3134219"/>
            <a:ext cx="3475681" cy="2978315"/>
            <a:chOff x="12361270" y="3134219"/>
            <a:chExt cx="3475681" cy="2978315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361270" y="3134219"/>
              <a:ext cx="3475681" cy="29783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651" y="1207698"/>
            <a:ext cx="3010312" cy="53697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07388" y="1693382"/>
            <a:ext cx="16670937" cy="165029"/>
            <a:chOff x="807388" y="1693382"/>
            <a:chExt cx="16670937" cy="1650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388" y="1693382"/>
              <a:ext cx="16670937" cy="1650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8550" y="259919"/>
            <a:ext cx="12950582" cy="119469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86210" y="3134219"/>
            <a:ext cx="3475681" cy="2978315"/>
            <a:chOff x="786210" y="3134219"/>
            <a:chExt cx="3475681" cy="297831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210" y="3134219"/>
              <a:ext cx="3475681" cy="2978315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504" y="2299615"/>
            <a:ext cx="1281929" cy="627653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325" y="2534496"/>
            <a:ext cx="1073178" cy="40376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449" y="6582772"/>
            <a:ext cx="15289711" cy="54687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640386" y="3150903"/>
            <a:ext cx="3475681" cy="2978315"/>
            <a:chOff x="4640386" y="3150903"/>
            <a:chExt cx="3475681" cy="297831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0386" y="3150903"/>
              <a:ext cx="3475681" cy="297831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3829" y="7209029"/>
            <a:ext cx="2205768" cy="771730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3829" y="9069315"/>
            <a:ext cx="1965663" cy="77173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3829" y="8079810"/>
            <a:ext cx="4472282" cy="68565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8511789" y="3134219"/>
            <a:ext cx="3475681" cy="2978315"/>
            <a:chOff x="8511789" y="3134219"/>
            <a:chExt cx="3475681" cy="297831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511789" y="3134219"/>
              <a:ext cx="3475681" cy="297831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61270" y="3134219"/>
            <a:ext cx="3475681" cy="2978315"/>
            <a:chOff x="12361270" y="3134219"/>
            <a:chExt cx="3475681" cy="2978315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361270" y="3134219"/>
              <a:ext cx="3475681" cy="29783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2023-06-12T10:35:32Z</dcterms:created>
  <dcterms:modified xsi:type="dcterms:W3CDTF">2023-06-12T10:35:32Z</dcterms:modified>
</cp:coreProperties>
</file>