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6" r:id="rId2"/>
    <p:sldId id="277" r:id="rId3"/>
    <p:sldId id="265" r:id="rId4"/>
    <p:sldId id="281" r:id="rId5"/>
    <p:sldId id="282" r:id="rId6"/>
    <p:sldId id="283" r:id="rId7"/>
    <p:sldId id="284" r:id="rId8"/>
    <p:sldId id="285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03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2023-06-13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48548" y="2661628"/>
            <a:ext cx="11094902" cy="163121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환경</a:t>
            </a:r>
            <a:r>
              <a:rPr lang="ko-KR" altLang="en-US" sz="100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을 </a:t>
            </a:r>
            <a:r>
              <a:rPr lang="ko-KR" altLang="en-US" sz="10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생각</a:t>
            </a:r>
            <a:r>
              <a:rPr lang="ko-KR" altLang="en-US" sz="100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하는 </a:t>
            </a:r>
            <a:r>
              <a:rPr lang="ko-KR" altLang="en-US" sz="1000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사람</a:t>
            </a:r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048699" y="1021256"/>
            <a:ext cx="6094602" cy="5111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환경을 생각하는 사람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요즘 담배를 자꾸 버리는 사람들이 늘어나고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일반쓰레기도 막 버리는 사람들이 늘어나면서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환경이 제대로 정리되지 않고 있습니다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녹색아주머니들이 있다고 한들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그걸로 부족한 일손에 저 혼자 보탬이 되고자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환경을 보호하는 </a:t>
            </a:r>
            <a:r>
              <a:rPr lang="ko-KR" altLang="en-US" sz="2000" dirty="0" err="1">
                <a:solidFill>
                  <a:srgbClr val="0070C0"/>
                </a:solidFill>
              </a:rPr>
              <a:t>일상컨텐츠를</a:t>
            </a:r>
            <a:r>
              <a:rPr lang="ko-KR" altLang="en-US" sz="2000" dirty="0">
                <a:solidFill>
                  <a:srgbClr val="0070C0"/>
                </a:solidFill>
              </a:rPr>
              <a:t> 찍어보려고 합니다</a:t>
            </a:r>
            <a:r>
              <a:rPr lang="en-US" altLang="ko-KR" sz="2000" dirty="0">
                <a:solidFill>
                  <a:srgbClr val="0070C0"/>
                </a:solidFill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기획</a:t>
            </a:r>
            <a:r>
              <a:rPr lang="en-US" altLang="ko-KR" sz="2000" dirty="0">
                <a:solidFill>
                  <a:srgbClr val="0070C0"/>
                </a:solidFill>
              </a:rPr>
              <a:t> </a:t>
            </a:r>
            <a:r>
              <a:rPr lang="ko-KR" altLang="en-US" sz="2000" dirty="0" err="1">
                <a:solidFill>
                  <a:srgbClr val="0070C0"/>
                </a:solidFill>
              </a:rPr>
              <a:t>정한별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촬영</a:t>
            </a:r>
            <a:r>
              <a:rPr lang="en-US" altLang="ko-KR" sz="2000" dirty="0">
                <a:solidFill>
                  <a:srgbClr val="0070C0"/>
                </a:solidFill>
              </a:rPr>
              <a:t> </a:t>
            </a:r>
            <a:r>
              <a:rPr lang="ko-KR" altLang="en-US" sz="2000" dirty="0" err="1">
                <a:solidFill>
                  <a:srgbClr val="0070C0"/>
                </a:solidFill>
              </a:rPr>
              <a:t>정한별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rgbClr val="0070C0"/>
                </a:solidFill>
              </a:rPr>
              <a:t>편집</a:t>
            </a:r>
            <a:r>
              <a:rPr lang="en-US" altLang="ko-KR" sz="2000" dirty="0">
                <a:solidFill>
                  <a:srgbClr val="0070C0"/>
                </a:solidFill>
              </a:rPr>
              <a:t> </a:t>
            </a:r>
            <a:r>
              <a:rPr lang="ko-KR" altLang="en-US" sz="2000" dirty="0" err="1">
                <a:solidFill>
                  <a:srgbClr val="0070C0"/>
                </a:solidFill>
              </a:rPr>
              <a:t>정한별</a:t>
            </a:r>
            <a:endParaRPr lang="en-US" altLang="ko-KR" sz="2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3048699" y="374199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40DDEA5-9503-4D9F-C970-907476386A2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001713"/>
            <a:ext cx="5930537" cy="4873625"/>
          </a:xfrm>
          <a:ln>
            <a:solidFill>
              <a:schemeClr val="tx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rgbClr val="0070C0"/>
                </a:solidFill>
              </a:rPr>
              <a:t>평화로운 </a:t>
            </a:r>
            <a:r>
              <a:rPr lang="ko-KR" altLang="en-US" dirty="0" err="1">
                <a:solidFill>
                  <a:srgbClr val="0070C0"/>
                </a:solidFill>
              </a:rPr>
              <a:t>브금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바디캠으로</a:t>
            </a:r>
            <a:r>
              <a:rPr lang="ko-KR" altLang="en-US" sz="1000" dirty="0">
                <a:solidFill>
                  <a:srgbClr val="0070C0"/>
                </a:solidFill>
              </a:rPr>
              <a:t> 찍는 내가 쓰레기 줍는 모습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오늘은 </a:t>
            </a:r>
            <a:r>
              <a:rPr lang="ko-KR" altLang="en-US" sz="1000" dirty="0" err="1">
                <a:solidFill>
                  <a:srgbClr val="0070C0"/>
                </a:solidFill>
              </a:rPr>
              <a:t>복현동</a:t>
            </a:r>
            <a:r>
              <a:rPr lang="ko-KR" altLang="en-US" sz="1000" dirty="0">
                <a:solidFill>
                  <a:srgbClr val="0070C0"/>
                </a:solidFill>
              </a:rPr>
              <a:t> 쓰레기를 이 쓰레기통을 매고 주으려고 합니다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 파란통은 제가 만들었습니다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40DDEA5-9503-4D9F-C970-907476386A2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242" y="992187"/>
            <a:ext cx="5930537" cy="4873625"/>
          </a:xfrm>
          <a:ln>
            <a:solidFill>
              <a:schemeClr val="tx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rgbClr val="0070C0"/>
                </a:solidFill>
              </a:rPr>
              <a:t>평화로운 </a:t>
            </a:r>
            <a:r>
              <a:rPr lang="ko-KR" altLang="en-US" dirty="0" err="1">
                <a:solidFill>
                  <a:srgbClr val="0070C0"/>
                </a:solidFill>
              </a:rPr>
              <a:t>브금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바디캠으로</a:t>
            </a:r>
            <a:r>
              <a:rPr lang="ko-KR" altLang="en-US" sz="1000" dirty="0">
                <a:solidFill>
                  <a:srgbClr val="0070C0"/>
                </a:solidFill>
              </a:rPr>
              <a:t> 찍는 내가 쓰레기 줍는 모습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플로깅이라는</a:t>
            </a:r>
            <a:r>
              <a:rPr lang="ko-KR" altLang="en-US" sz="1000" dirty="0">
                <a:solidFill>
                  <a:srgbClr val="0070C0"/>
                </a:solidFill>
              </a:rPr>
              <a:t> 것이 있는데 저는 그걸 해보기도 하고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어느 지역은 주민센터에 담배꽁초 하나에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원으로 </a:t>
            </a:r>
            <a:r>
              <a:rPr lang="ko-KR" altLang="en-US" sz="1000" dirty="0" err="1">
                <a:solidFill>
                  <a:srgbClr val="0070C0"/>
                </a:solidFill>
              </a:rPr>
              <a:t>가져다주면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준다고 하더라구요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담배꽁초는 따로 담아서 한번 주민센터를 방문해 보도록 하겠습니다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47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40DDEA5-9503-4D9F-C970-907476386A2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0525" y="992187"/>
            <a:ext cx="5930537" cy="4873625"/>
          </a:xfrm>
          <a:ln>
            <a:solidFill>
              <a:schemeClr val="tx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rgbClr val="0070C0"/>
                </a:solidFill>
              </a:rPr>
              <a:t>평화로운 </a:t>
            </a:r>
            <a:r>
              <a:rPr lang="ko-KR" altLang="en-US" dirty="0" err="1">
                <a:solidFill>
                  <a:srgbClr val="0070C0"/>
                </a:solidFill>
              </a:rPr>
              <a:t>브금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바디캠으로</a:t>
            </a:r>
            <a:r>
              <a:rPr lang="ko-KR" altLang="en-US" sz="1000" dirty="0">
                <a:solidFill>
                  <a:srgbClr val="0070C0"/>
                </a:solidFill>
              </a:rPr>
              <a:t> 찍는 내가 쓰레기 줍는 모습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오늘따라 쓰레기가 많은 것 같습니다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이제 쓰레기를 다 줍은 것 같으니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주민센터부터 가볼까요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556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40DDEA5-9503-4D9F-C970-907476386A2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3108" y="992187"/>
            <a:ext cx="5930537" cy="4873625"/>
          </a:xfrm>
          <a:ln>
            <a:solidFill>
              <a:schemeClr val="tx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rgbClr val="0070C0"/>
                </a:solidFill>
              </a:rPr>
              <a:t>평화로운 </a:t>
            </a:r>
            <a:r>
              <a:rPr lang="ko-KR" altLang="en-US" dirty="0" err="1">
                <a:solidFill>
                  <a:srgbClr val="0070C0"/>
                </a:solidFill>
              </a:rPr>
              <a:t>브금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4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바디캠으로</a:t>
            </a:r>
            <a:r>
              <a:rPr lang="ko-KR" altLang="en-US" sz="1000" dirty="0">
                <a:solidFill>
                  <a:srgbClr val="0070C0"/>
                </a:solidFill>
              </a:rPr>
              <a:t> 찍는 내가 쓰레기 줍는 모습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주민센터에 도착했는데요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주민센터에 가져가서 바꿔보도록 </a:t>
            </a:r>
            <a:r>
              <a:rPr lang="ko-KR" altLang="en-US" sz="1000" dirty="0" err="1">
                <a:solidFill>
                  <a:srgbClr val="0070C0"/>
                </a:solidFill>
              </a:rPr>
              <a:t>할게요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612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40DDEA5-9503-4D9F-C970-907476386A2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3108" y="992187"/>
            <a:ext cx="5930537" cy="4873625"/>
          </a:xfrm>
          <a:ln>
            <a:solidFill>
              <a:schemeClr val="tx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rgbClr val="0070C0"/>
                </a:solidFill>
              </a:rPr>
              <a:t>평화로운 </a:t>
            </a:r>
            <a:r>
              <a:rPr lang="ko-KR" altLang="en-US" dirty="0" err="1">
                <a:solidFill>
                  <a:srgbClr val="0070C0"/>
                </a:solidFill>
              </a:rPr>
              <a:t>브금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4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바디캠으로</a:t>
            </a:r>
            <a:r>
              <a:rPr lang="ko-KR" altLang="en-US" sz="1000" dirty="0">
                <a:solidFill>
                  <a:srgbClr val="0070C0"/>
                </a:solidFill>
              </a:rPr>
              <a:t> 찍는 내가 쓰레기 줍는 모습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 그리고 </a:t>
            </a:r>
            <a:r>
              <a:rPr lang="ko-KR" altLang="en-US" sz="1000" dirty="0" err="1">
                <a:solidFill>
                  <a:srgbClr val="0070C0"/>
                </a:solidFill>
              </a:rPr>
              <a:t>플로깅은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사진찍어서</a:t>
            </a:r>
            <a:r>
              <a:rPr lang="ko-KR" altLang="en-US" sz="1000" dirty="0">
                <a:solidFill>
                  <a:srgbClr val="0070C0"/>
                </a:solidFill>
              </a:rPr>
              <a:t> 사이트에 올리도록 하겠습니다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이걸로 오늘 봉사시간과 돈 </a:t>
            </a:r>
            <a:r>
              <a:rPr lang="ko-KR" altLang="en-US" sz="1000" dirty="0" err="1">
                <a:solidFill>
                  <a:srgbClr val="0070C0"/>
                </a:solidFill>
              </a:rPr>
              <a:t>둘다</a:t>
            </a:r>
            <a:r>
              <a:rPr lang="ko-KR" altLang="en-US" sz="1000" dirty="0">
                <a:solidFill>
                  <a:srgbClr val="0070C0"/>
                </a:solidFill>
              </a:rPr>
              <a:t> 번 것 같아서 좋은 것 같네요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다음시간엔 </a:t>
            </a:r>
            <a:r>
              <a:rPr lang="en-US" altLang="ko-KR" sz="1000" dirty="0">
                <a:solidFill>
                  <a:srgbClr val="0070C0"/>
                </a:solidFill>
              </a:rPr>
              <a:t>( </a:t>
            </a:r>
            <a:r>
              <a:rPr lang="ko-KR" altLang="en-US" sz="1000" dirty="0">
                <a:solidFill>
                  <a:srgbClr val="0070C0"/>
                </a:solidFill>
              </a:rPr>
              <a:t>구역 </a:t>
            </a:r>
            <a:r>
              <a:rPr lang="en-US" altLang="ko-KR" sz="1000" dirty="0">
                <a:solidFill>
                  <a:srgbClr val="0070C0"/>
                </a:solidFill>
              </a:rPr>
              <a:t>) </a:t>
            </a:r>
            <a:r>
              <a:rPr lang="ko-KR" altLang="en-US" sz="1000" dirty="0">
                <a:solidFill>
                  <a:srgbClr val="0070C0"/>
                </a:solidFill>
              </a:rPr>
              <a:t>으로 쓰레기 </a:t>
            </a:r>
            <a:r>
              <a:rPr lang="ko-KR" altLang="en-US" sz="1000" dirty="0" err="1">
                <a:solidFill>
                  <a:srgbClr val="0070C0"/>
                </a:solidFill>
              </a:rPr>
              <a:t>줍으러</a:t>
            </a:r>
            <a:r>
              <a:rPr lang="ko-KR" altLang="en-US" sz="1000" dirty="0">
                <a:solidFill>
                  <a:srgbClr val="0070C0"/>
                </a:solidFill>
              </a:rPr>
              <a:t> 가보도록 </a:t>
            </a:r>
            <a:r>
              <a:rPr lang="ko-KR" altLang="en-US" sz="1000" dirty="0" err="1">
                <a:solidFill>
                  <a:srgbClr val="0070C0"/>
                </a:solidFill>
              </a:rPr>
              <a:t>할게요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안녕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271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48548" y="2661628"/>
            <a:ext cx="11094902" cy="163121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감사합니다</a:t>
            </a:r>
            <a:r>
              <a:rPr lang="en-US" altLang="ko-KR" sz="100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  <a:endParaRPr lang="ko-KR" altLang="en-US" sz="100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6546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191</Words>
  <Application>Microsoft Office PowerPoint</Application>
  <PresentationFormat>와이드스크린</PresentationFormat>
  <Paragraphs>49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맑은 고딕</vt:lpstr>
      <vt:lpstr>휴먼편지체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Star One</cp:lastModifiedBy>
  <cp:revision>32</cp:revision>
  <dcterms:created xsi:type="dcterms:W3CDTF">2019-02-01T01:32:50Z</dcterms:created>
  <dcterms:modified xsi:type="dcterms:W3CDTF">2023-06-13T13:13:27Z</dcterms:modified>
</cp:coreProperties>
</file>