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0696575" cy="7562850" type="screen4x3"/>
  <p:notesSz cx="7562850" cy="106965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7" Type="http://schemas.openxmlformats.org/officeDocument/2006/relationships/image" Target="../media/image13.png"/><Relationship Id="rId8" Type="http://schemas.openxmlformats.org/officeDocument/2006/relationships/image" Target="../media/image14.png"/><Relationship Id="rId9" Type="http://schemas.openxmlformats.org/officeDocument/2006/relationships/image" Target="../media/image15.png"/><Relationship Id="rId10" Type="http://schemas.openxmlformats.org/officeDocument/2006/relationships/image" Target="../media/image16.png"/><Relationship Id="rId11" Type="http://schemas.openxmlformats.org/officeDocument/2006/relationships/image" Target="../media/image17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21.png"/><Relationship Id="rId6" Type="http://schemas.openxmlformats.org/officeDocument/2006/relationships/image" Target="../media/image22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.png"/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6" Type="http://schemas.openxmlformats.org/officeDocument/2006/relationships/image" Target="../media/image27.png"/><Relationship Id="rId7" Type="http://schemas.openxmlformats.org/officeDocument/2006/relationships/image" Target="../media/image28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9.png"/><Relationship Id="rId3" Type="http://schemas.openxmlformats.org/officeDocument/2006/relationships/image" Target="../media/image30.png"/><Relationship Id="rId4" Type="http://schemas.openxmlformats.org/officeDocument/2006/relationships/image" Target="../media/image31.png"/><Relationship Id="rId5" Type="http://schemas.openxmlformats.org/officeDocument/2006/relationships/image" Target="../media/image32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3.png"/><Relationship Id="rId3" Type="http://schemas.openxmlformats.org/officeDocument/2006/relationships/image" Target="../media/image34.png"/><Relationship Id="rId4" Type="http://schemas.openxmlformats.org/officeDocument/2006/relationships/image" Target="../media/image35.png"/><Relationship Id="rId5" Type="http://schemas.openxmlformats.org/officeDocument/2006/relationships/image" Target="../media/image36.png"/><Relationship Id="rId6" Type="http://schemas.openxmlformats.org/officeDocument/2006/relationships/image" Target="../media/image37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8.png"/><Relationship Id="rId3" Type="http://schemas.openxmlformats.org/officeDocument/2006/relationships/image" Target="../media/image39.png"/><Relationship Id="rId4" Type="http://schemas.openxmlformats.org/officeDocument/2006/relationships/image" Target="../media/image40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1.png"/><Relationship Id="rId3" Type="http://schemas.openxmlformats.org/officeDocument/2006/relationships/image" Target="../media/image42.png"/><Relationship Id="rId4" Type="http://schemas.openxmlformats.org/officeDocument/2006/relationships/image" Target="../media/image43.png"/><Relationship Id="rId5" Type="http://schemas.openxmlformats.org/officeDocument/2006/relationships/image" Target="../media/image44.png"/><Relationship Id="rId6" Type="http://schemas.openxmlformats.org/officeDocument/2006/relationships/image" Target="../media/image45.png"/><Relationship Id="rId7" Type="http://schemas.openxmlformats.org/officeDocument/2006/relationships/image" Target="../media/image46.png"/><Relationship Id="rId8" Type="http://schemas.openxmlformats.org/officeDocument/2006/relationships/image" Target="../media/image47.png"/><Relationship Id="rId9" Type="http://schemas.openxmlformats.org/officeDocument/2006/relationships/image" Target="../media/image48.png"/><Relationship Id="rId10" Type="http://schemas.openxmlformats.org/officeDocument/2006/relationships/image" Target="../media/image49.png"/><Relationship Id="rId11" Type="http://schemas.openxmlformats.org/officeDocument/2006/relationships/image" Target="../media/image50.png"/><Relationship Id="rId12" Type="http://schemas.openxmlformats.org/officeDocument/2006/relationships/image" Target="../media/image51.png"/><Relationship Id="rId13" Type="http://schemas.openxmlformats.org/officeDocument/2006/relationships/image" Target="../media/image52.png"/><Relationship Id="rId14" Type="http://schemas.openxmlformats.org/officeDocument/2006/relationships/image" Target="../media/image53.png"/><Relationship Id="rId15" Type="http://schemas.openxmlformats.org/officeDocument/2006/relationships/image" Target="../media/image54.png"/><Relationship Id="rId16" Type="http://schemas.openxmlformats.org/officeDocument/2006/relationships/image" Target="../media/image55.png"/><Relationship Id="rId17" Type="http://schemas.openxmlformats.org/officeDocument/2006/relationships/image" Target="../media/image56.png"/><Relationship Id="rId18" Type="http://schemas.openxmlformats.org/officeDocument/2006/relationships/image" Target="../media/image57.png"/><Relationship Id="rId19" Type="http://schemas.openxmlformats.org/officeDocument/2006/relationships/image" Target="../media/image58.png"/><Relationship Id="rId20" Type="http://schemas.openxmlformats.org/officeDocument/2006/relationships/image" Target="../media/image59.png"/><Relationship Id="rId21" Type="http://schemas.openxmlformats.org/officeDocument/2006/relationships/image" Target="../media/image60.png"/><Relationship Id="rId22" Type="http://schemas.openxmlformats.org/officeDocument/2006/relationships/image" Target="../media/image61.png"/><Relationship Id="rId23" Type="http://schemas.openxmlformats.org/officeDocument/2006/relationships/image" Target="../media/image62.png"/><Relationship Id="rId24" Type="http://schemas.openxmlformats.org/officeDocument/2006/relationships/image" Target="../media/image63.png"/><Relationship Id="rId25" Type="http://schemas.openxmlformats.org/officeDocument/2006/relationships/image" Target="../media/image64.png"/><Relationship Id="rId26" Type="http://schemas.openxmlformats.org/officeDocument/2006/relationships/image" Target="../media/image65.png"/><Relationship Id="rId27" Type="http://schemas.openxmlformats.org/officeDocument/2006/relationships/image" Target="../media/image66.png"/><Relationship Id="rId28" Type="http://schemas.openxmlformats.org/officeDocument/2006/relationships/image" Target="../media/image67.png"/><Relationship Id="rId29" Type="http://schemas.openxmlformats.org/officeDocument/2006/relationships/image" Target="../media/image68.png"/><Relationship Id="rId30" Type="http://schemas.openxmlformats.org/officeDocument/2006/relationships/image" Target="../media/image69.png"/><Relationship Id="rId31" Type="http://schemas.openxmlformats.org/officeDocument/2006/relationships/image" Target="../media/image70.png"/><Relationship Id="rId32" Type="http://schemas.openxmlformats.org/officeDocument/2006/relationships/image" Target="../media/image71.png"/><Relationship Id="rId33" Type="http://schemas.openxmlformats.org/officeDocument/2006/relationships/image" Target="../media/image72.png"/><Relationship Id="rId34" Type="http://schemas.openxmlformats.org/officeDocument/2006/relationships/image" Target="../media/image73.png"/><Relationship Id="rId35" Type="http://schemas.openxmlformats.org/officeDocument/2006/relationships/image" Target="../media/image74.png"/><Relationship Id="rId36" Type="http://schemas.openxmlformats.org/officeDocument/2006/relationships/image" Target="../media/image75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6.png"/><Relationship Id="rId3" Type="http://schemas.openxmlformats.org/officeDocument/2006/relationships/image" Target="../media/image77.png"/><Relationship Id="rId4" Type="http://schemas.openxmlformats.org/officeDocument/2006/relationships/image" Target="../media/image78.png"/><Relationship Id="rId5" Type="http://schemas.openxmlformats.org/officeDocument/2006/relationships/image" Target="../media/image79.png"/><Relationship Id="rId6" Type="http://schemas.openxmlformats.org/officeDocument/2006/relationships/image" Target="../media/image80.png"/><Relationship Id="rId7" Type="http://schemas.openxmlformats.org/officeDocument/2006/relationships/image" Target="../media/image81.png"/><Relationship Id="rId8" Type="http://schemas.openxmlformats.org/officeDocument/2006/relationships/image" Target="../media/image82.png"/><Relationship Id="rId9" Type="http://schemas.openxmlformats.org/officeDocument/2006/relationships/image" Target="../media/image83.png"/><Relationship Id="rId10" Type="http://schemas.openxmlformats.org/officeDocument/2006/relationships/image" Target="../media/image84.png"/><Relationship Id="rId11" Type="http://schemas.openxmlformats.org/officeDocument/2006/relationships/image" Target="../media/image85.png"/><Relationship Id="rId12" Type="http://schemas.openxmlformats.org/officeDocument/2006/relationships/image" Target="../media/image86.png"/><Relationship Id="rId13" Type="http://schemas.openxmlformats.org/officeDocument/2006/relationships/image" Target="../media/image87.png"/><Relationship Id="rId14" Type="http://schemas.openxmlformats.org/officeDocument/2006/relationships/image" Target="../media/image88.png"/><Relationship Id="rId15" Type="http://schemas.openxmlformats.org/officeDocument/2006/relationships/image" Target="../media/image89.png"/><Relationship Id="rId16" Type="http://schemas.openxmlformats.org/officeDocument/2006/relationships/image" Target="../media/image90.png"/><Relationship Id="rId17" Type="http://schemas.openxmlformats.org/officeDocument/2006/relationships/image" Target="../media/image91.png"/><Relationship Id="rId18" Type="http://schemas.openxmlformats.org/officeDocument/2006/relationships/image" Target="../media/image92.png"/><Relationship Id="rId19" Type="http://schemas.openxmlformats.org/officeDocument/2006/relationships/image" Target="../media/image93.png"/><Relationship Id="rId20" Type="http://schemas.openxmlformats.org/officeDocument/2006/relationships/image" Target="../media/image94.png"/><Relationship Id="rId21" Type="http://schemas.openxmlformats.org/officeDocument/2006/relationships/image" Target="../media/image95.png"/><Relationship Id="rId22" Type="http://schemas.openxmlformats.org/officeDocument/2006/relationships/image" Target="../media/image96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7.png"/><Relationship Id="rId3" Type="http://schemas.openxmlformats.org/officeDocument/2006/relationships/image" Target="../media/image98.png"/><Relationship Id="rId4" Type="http://schemas.openxmlformats.org/officeDocument/2006/relationships/image" Target="../media/image99.png"/><Relationship Id="rId5" Type="http://schemas.openxmlformats.org/officeDocument/2006/relationships/image" Target="../media/image100.png"/><Relationship Id="rId6" Type="http://schemas.openxmlformats.org/officeDocument/2006/relationships/image" Target="../media/image101.png"/><Relationship Id="rId7" Type="http://schemas.openxmlformats.org/officeDocument/2006/relationships/image" Target="../media/image102.png"/><Relationship Id="rId8" Type="http://schemas.openxmlformats.org/officeDocument/2006/relationships/image" Target="../media/image103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4.png"/><Relationship Id="rId3" Type="http://schemas.openxmlformats.org/officeDocument/2006/relationships/image" Target="../media/image105.png"/><Relationship Id="rId4" Type="http://schemas.openxmlformats.org/officeDocument/2006/relationships/image" Target="../media/image106.png"/><Relationship Id="rId5" Type="http://schemas.openxmlformats.org/officeDocument/2006/relationships/image" Target="../media/image107.png"/><Relationship Id="rId6" Type="http://schemas.openxmlformats.org/officeDocument/2006/relationships/image" Target="../media/image108.png"/><Relationship Id="rId7" Type="http://schemas.openxmlformats.org/officeDocument/2006/relationships/image" Target="../media/image109.png"/><Relationship Id="rId8" Type="http://schemas.openxmlformats.org/officeDocument/2006/relationships/image" Target="../media/image110.png"/><Relationship Id="rId9" Type="http://schemas.openxmlformats.org/officeDocument/2006/relationships/image" Target="../media/image111.png"/><Relationship Id="rId10" Type="http://schemas.openxmlformats.org/officeDocument/2006/relationships/image" Target="../media/image112.png"/><Relationship Id="rId11" Type="http://schemas.openxmlformats.org/officeDocument/2006/relationships/image" Target="../media/image113.png"/><Relationship Id="rId12" Type="http://schemas.openxmlformats.org/officeDocument/2006/relationships/image" Target="../media/image114.png"/><Relationship Id="rId13" Type="http://schemas.openxmlformats.org/officeDocument/2006/relationships/image" Target="../media/image115.png"/><Relationship Id="rId14" Type="http://schemas.openxmlformats.org/officeDocument/2006/relationships/image" Target="../media/image116.png"/><Relationship Id="rId15" Type="http://schemas.openxmlformats.org/officeDocument/2006/relationships/image" Target="../media/image117.png"/><Relationship Id="rId16" Type="http://schemas.openxmlformats.org/officeDocument/2006/relationships/image" Target="../media/image118.png"/><Relationship Id="rId17" Type="http://schemas.openxmlformats.org/officeDocument/2006/relationships/image" Target="../media/image119.png"/><Relationship Id="rId18" Type="http://schemas.openxmlformats.org/officeDocument/2006/relationships/image" Target="../media/image120.png"/><Relationship Id="rId19" Type="http://schemas.openxmlformats.org/officeDocument/2006/relationships/image" Target="../media/image121.png"/><Relationship Id="rId20" Type="http://schemas.openxmlformats.org/officeDocument/2006/relationships/image" Target="../media/image122.png"/><Relationship Id="rId21" Type="http://schemas.openxmlformats.org/officeDocument/2006/relationships/image" Target="../media/image123.png"/><Relationship Id="rId22" Type="http://schemas.openxmlformats.org/officeDocument/2006/relationships/image" Target="../media/image124.png"/><Relationship Id="rId23" Type="http://schemas.openxmlformats.org/officeDocument/2006/relationships/image" Target="../media/image125.png"/><Relationship Id="rId24" Type="http://schemas.openxmlformats.org/officeDocument/2006/relationships/image" Target="../media/image126.png"/><Relationship Id="rId25" Type="http://schemas.openxmlformats.org/officeDocument/2006/relationships/image" Target="../media/image127.png"/><Relationship Id="rId26" Type="http://schemas.openxmlformats.org/officeDocument/2006/relationships/image" Target="../media/image128.png"/><Relationship Id="rId27" Type="http://schemas.openxmlformats.org/officeDocument/2006/relationships/image" Target="../media/image129.png"/><Relationship Id="rId28" Type="http://schemas.openxmlformats.org/officeDocument/2006/relationships/image" Target="../media/image130.png"/><Relationship Id="rId29" Type="http://schemas.openxmlformats.org/officeDocument/2006/relationships/image" Target="../media/image131.png"/><Relationship Id="rId30" Type="http://schemas.openxmlformats.org/officeDocument/2006/relationships/image" Target="../media/image132.png"/><Relationship Id="rId31" Type="http://schemas.openxmlformats.org/officeDocument/2006/relationships/image" Target="../media/image133.png"/><Relationship Id="rId32" Type="http://schemas.openxmlformats.org/officeDocument/2006/relationships/image" Target="../media/image134.png"/><Relationship Id="rId33" Type="http://schemas.openxmlformats.org/officeDocument/2006/relationships/image" Target="../media/image135.png"/><Relationship Id="rId34" Type="http://schemas.openxmlformats.org/officeDocument/2006/relationships/image" Target="../media/image136.png"/><Relationship Id="rId35" Type="http://schemas.openxmlformats.org/officeDocument/2006/relationships/image" Target="../media/image137.png"/><Relationship Id="rId36" Type="http://schemas.openxmlformats.org/officeDocument/2006/relationships/image" Target="../media/image138.png"/><Relationship Id="rId37" Type="http://schemas.openxmlformats.org/officeDocument/2006/relationships/image" Target="../media/image139.png"/><Relationship Id="rId38" Type="http://schemas.openxmlformats.org/officeDocument/2006/relationships/image" Target="../media/image140.png"/><Relationship Id="rId39" Type="http://schemas.openxmlformats.org/officeDocument/2006/relationships/image" Target="../media/image141.png"/><Relationship Id="rId40" Type="http://schemas.openxmlformats.org/officeDocument/2006/relationships/image" Target="../media/image142.png"/><Relationship Id="rId41" Type="http://schemas.openxmlformats.org/officeDocument/2006/relationships/image" Target="../media/image143.png"/><Relationship Id="rId42" Type="http://schemas.openxmlformats.org/officeDocument/2006/relationships/image" Target="../media/image144.png"/><Relationship Id="rId43" Type="http://schemas.openxmlformats.org/officeDocument/2006/relationships/image" Target="../media/image145.png"/><Relationship Id="rId44" Type="http://schemas.openxmlformats.org/officeDocument/2006/relationships/image" Target="../media/image146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7.png"/><Relationship Id="rId3" Type="http://schemas.openxmlformats.org/officeDocument/2006/relationships/image" Target="../media/image148.png"/><Relationship Id="rId4" Type="http://schemas.openxmlformats.org/officeDocument/2006/relationships/image" Target="../media/image149.png"/><Relationship Id="rId5" Type="http://schemas.openxmlformats.org/officeDocument/2006/relationships/image" Target="../media/image150.png"/><Relationship Id="rId6" Type="http://schemas.openxmlformats.org/officeDocument/2006/relationships/image" Target="../media/image151.png"/><Relationship Id="rId7" Type="http://schemas.openxmlformats.org/officeDocument/2006/relationships/image" Target="../media/image152.png"/><Relationship Id="rId8" Type="http://schemas.openxmlformats.org/officeDocument/2006/relationships/image" Target="../media/image153.png"/><Relationship Id="rId9" Type="http://schemas.openxmlformats.org/officeDocument/2006/relationships/image" Target="../media/image154.png"/><Relationship Id="rId10" Type="http://schemas.openxmlformats.org/officeDocument/2006/relationships/image" Target="../media/image155.png"/><Relationship Id="rId11" Type="http://schemas.openxmlformats.org/officeDocument/2006/relationships/image" Target="../media/image156.png"/><Relationship Id="rId12" Type="http://schemas.openxmlformats.org/officeDocument/2006/relationships/image" Target="../media/image157.png"/><Relationship Id="rId13" Type="http://schemas.openxmlformats.org/officeDocument/2006/relationships/image" Target="../media/image158.png"/><Relationship Id="rId14" Type="http://schemas.openxmlformats.org/officeDocument/2006/relationships/image" Target="../media/image159.png"/><Relationship Id="rId15" Type="http://schemas.openxmlformats.org/officeDocument/2006/relationships/image" Target="../media/image160.png"/><Relationship Id="rId16" Type="http://schemas.openxmlformats.org/officeDocument/2006/relationships/image" Target="../media/image161.png"/><Relationship Id="rId17" Type="http://schemas.openxmlformats.org/officeDocument/2006/relationships/image" Target="../media/image162.png"/><Relationship Id="rId18" Type="http://schemas.openxmlformats.org/officeDocument/2006/relationships/image" Target="../media/image163.png"/><Relationship Id="rId19" Type="http://schemas.openxmlformats.org/officeDocument/2006/relationships/image" Target="../media/image164.png"/><Relationship Id="rId20" Type="http://schemas.openxmlformats.org/officeDocument/2006/relationships/image" Target="../media/image165.png"/><Relationship Id="rId21" Type="http://schemas.openxmlformats.org/officeDocument/2006/relationships/image" Target="../media/image166.png"/><Relationship Id="rId22" Type="http://schemas.openxmlformats.org/officeDocument/2006/relationships/image" Target="../media/image167.png"/><Relationship Id="rId23" Type="http://schemas.openxmlformats.org/officeDocument/2006/relationships/image" Target="../media/image168.png"/><Relationship Id="rId24" Type="http://schemas.openxmlformats.org/officeDocument/2006/relationships/image" Target="../media/image169.png"/><Relationship Id="rId25" Type="http://schemas.openxmlformats.org/officeDocument/2006/relationships/image" Target="../media/image170.png"/><Relationship Id="rId26" Type="http://schemas.openxmlformats.org/officeDocument/2006/relationships/image" Target="../media/image171.png"/><Relationship Id="rId27" Type="http://schemas.openxmlformats.org/officeDocument/2006/relationships/image" Target="../media/image172.png"/><Relationship Id="rId28" Type="http://schemas.openxmlformats.org/officeDocument/2006/relationships/image" Target="../media/image173.png"/><Relationship Id="rId29" Type="http://schemas.openxmlformats.org/officeDocument/2006/relationships/image" Target="../media/image174.png"/><Relationship Id="rId30" Type="http://schemas.openxmlformats.org/officeDocument/2006/relationships/image" Target="../media/image175.png"/><Relationship Id="rId31" Type="http://schemas.openxmlformats.org/officeDocument/2006/relationships/image" Target="../media/image176.png"/><Relationship Id="rId32" Type="http://schemas.openxmlformats.org/officeDocument/2006/relationships/image" Target="../media/image177.png"/><Relationship Id="rId33" Type="http://schemas.openxmlformats.org/officeDocument/2006/relationships/image" Target="../media/image178.png"/><Relationship Id="rId34" Type="http://schemas.openxmlformats.org/officeDocument/2006/relationships/image" Target="../media/image179.png"/><Relationship Id="rId35" Type="http://schemas.openxmlformats.org/officeDocument/2006/relationships/image" Target="../media/image180.png"/><Relationship Id="rId36" Type="http://schemas.openxmlformats.org/officeDocument/2006/relationships/image" Target="../media/image181.png"/><Relationship Id="rId37" Type="http://schemas.openxmlformats.org/officeDocument/2006/relationships/image" Target="../media/image182.png"/><Relationship Id="rId38" Type="http://schemas.openxmlformats.org/officeDocument/2006/relationships/image" Target="../media/image183.png"/><Relationship Id="rId39" Type="http://schemas.openxmlformats.org/officeDocument/2006/relationships/image" Target="../media/image184.png"/><Relationship Id="rId40" Type="http://schemas.openxmlformats.org/officeDocument/2006/relationships/image" Target="../media/image185.png"/><Relationship Id="rId41" Type="http://schemas.openxmlformats.org/officeDocument/2006/relationships/image" Target="../media/image186.png"/><Relationship Id="rId42" Type="http://schemas.openxmlformats.org/officeDocument/2006/relationships/image" Target="../media/image187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8.png"/><Relationship Id="rId3" Type="http://schemas.openxmlformats.org/officeDocument/2006/relationships/image" Target="../media/image189.png"/><Relationship Id="rId4" Type="http://schemas.openxmlformats.org/officeDocument/2006/relationships/image" Target="../media/image190.png"/><Relationship Id="rId5" Type="http://schemas.openxmlformats.org/officeDocument/2006/relationships/image" Target="../media/image191.png"/><Relationship Id="rId6" Type="http://schemas.openxmlformats.org/officeDocument/2006/relationships/image" Target="../media/image192.png"/><Relationship Id="rId7" Type="http://schemas.openxmlformats.org/officeDocument/2006/relationships/image" Target="../media/image193.png"/><Relationship Id="rId8" Type="http://schemas.openxmlformats.org/officeDocument/2006/relationships/image" Target="../media/image194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5.png"/><Relationship Id="rId3" Type="http://schemas.openxmlformats.org/officeDocument/2006/relationships/image" Target="../media/image196.png"/><Relationship Id="rId4" Type="http://schemas.openxmlformats.org/officeDocument/2006/relationships/image" Target="../media/image197.png"/><Relationship Id="rId5" Type="http://schemas.openxmlformats.org/officeDocument/2006/relationships/image" Target="../media/image198.png"/><Relationship Id="rId6" Type="http://schemas.openxmlformats.org/officeDocument/2006/relationships/image" Target="../media/image199.png"/><Relationship Id="rId7" Type="http://schemas.openxmlformats.org/officeDocument/2006/relationships/image" Target="../media/image200.png"/><Relationship Id="rId8" Type="http://schemas.openxmlformats.org/officeDocument/2006/relationships/image" Target="../media/image201.png"/><Relationship Id="rId9" Type="http://schemas.openxmlformats.org/officeDocument/2006/relationships/image" Target="../media/image202.png"/><Relationship Id="rId10" Type="http://schemas.openxmlformats.org/officeDocument/2006/relationships/image" Target="../media/image203.png"/><Relationship Id="rId11" Type="http://schemas.openxmlformats.org/officeDocument/2006/relationships/image" Target="../media/image204.png"/><Relationship Id="rId12" Type="http://schemas.openxmlformats.org/officeDocument/2006/relationships/image" Target="../media/image205.png"/><Relationship Id="rId13" Type="http://schemas.openxmlformats.org/officeDocument/2006/relationships/image" Target="../media/image206.png"/><Relationship Id="rId14" Type="http://schemas.openxmlformats.org/officeDocument/2006/relationships/image" Target="../media/image207.png"/><Relationship Id="rId15" Type="http://schemas.openxmlformats.org/officeDocument/2006/relationships/image" Target="../media/image208.png"/><Relationship Id="rId16" Type="http://schemas.openxmlformats.org/officeDocument/2006/relationships/image" Target="../media/image209.png"/><Relationship Id="rId17" Type="http://schemas.openxmlformats.org/officeDocument/2006/relationships/image" Target="../media/image210.png"/><Relationship Id="rId18" Type="http://schemas.openxmlformats.org/officeDocument/2006/relationships/image" Target="../media/image211.png"/><Relationship Id="rId19" Type="http://schemas.openxmlformats.org/officeDocument/2006/relationships/image" Target="../media/image212.png"/><Relationship Id="rId20" Type="http://schemas.openxmlformats.org/officeDocument/2006/relationships/image" Target="../media/image213.png"/><Relationship Id="rId21" Type="http://schemas.openxmlformats.org/officeDocument/2006/relationships/image" Target="../media/image214.png"/><Relationship Id="rId22" Type="http://schemas.openxmlformats.org/officeDocument/2006/relationships/image" Target="../media/image215.png"/><Relationship Id="rId23" Type="http://schemas.openxmlformats.org/officeDocument/2006/relationships/image" Target="../media/image216.png"/><Relationship Id="rId24" Type="http://schemas.openxmlformats.org/officeDocument/2006/relationships/image" Target="../media/image217.png"/><Relationship Id="rId25" Type="http://schemas.openxmlformats.org/officeDocument/2006/relationships/image" Target="../media/image218.png"/><Relationship Id="rId26" Type="http://schemas.openxmlformats.org/officeDocument/2006/relationships/image" Target="../media/image219.png"/><Relationship Id="rId27" Type="http://schemas.openxmlformats.org/officeDocument/2006/relationships/image" Target="../media/image220.png"/><Relationship Id="rId28" Type="http://schemas.openxmlformats.org/officeDocument/2006/relationships/image" Target="../media/image221.png"/><Relationship Id="rId29" Type="http://schemas.openxmlformats.org/officeDocument/2006/relationships/image" Target="../media/image222.png"/><Relationship Id="rId30" Type="http://schemas.openxmlformats.org/officeDocument/2006/relationships/image" Target="../media/image223.png"/><Relationship Id="rId31" Type="http://schemas.openxmlformats.org/officeDocument/2006/relationships/image" Target="../media/image224.png"/><Relationship Id="rId32" Type="http://schemas.openxmlformats.org/officeDocument/2006/relationships/image" Target="../media/image225.png"/><Relationship Id="rId33" Type="http://schemas.openxmlformats.org/officeDocument/2006/relationships/image" Target="../media/image226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7.png"/><Relationship Id="rId3" Type="http://schemas.openxmlformats.org/officeDocument/2006/relationships/image" Target="../media/image228.png"/><Relationship Id="rId4" Type="http://schemas.openxmlformats.org/officeDocument/2006/relationships/image" Target="../media/image229.png"/><Relationship Id="rId5" Type="http://schemas.openxmlformats.org/officeDocument/2006/relationships/image" Target="../media/image230.png"/><Relationship Id="rId6" Type="http://schemas.openxmlformats.org/officeDocument/2006/relationships/image" Target="../media/image231.png"/><Relationship Id="rId7" Type="http://schemas.openxmlformats.org/officeDocument/2006/relationships/image" Target="../media/image232.png"/><Relationship Id="rId8" Type="http://schemas.openxmlformats.org/officeDocument/2006/relationships/image" Target="../media/image233.png"/><Relationship Id="rId9" Type="http://schemas.openxmlformats.org/officeDocument/2006/relationships/image" Target="../media/image234.png"/><Relationship Id="rId10" Type="http://schemas.openxmlformats.org/officeDocument/2006/relationships/image" Target="../media/image235.png"/><Relationship Id="rId11" Type="http://schemas.openxmlformats.org/officeDocument/2006/relationships/image" Target="../media/image236.png"/><Relationship Id="rId12" Type="http://schemas.openxmlformats.org/officeDocument/2006/relationships/image" Target="../media/image237.png"/><Relationship Id="rId13" Type="http://schemas.openxmlformats.org/officeDocument/2006/relationships/image" Target="../media/image238.png"/><Relationship Id="rId14" Type="http://schemas.openxmlformats.org/officeDocument/2006/relationships/image" Target="../media/image239.png"/><Relationship Id="rId15" Type="http://schemas.openxmlformats.org/officeDocument/2006/relationships/image" Target="../media/image240.png"/><Relationship Id="rId16" Type="http://schemas.openxmlformats.org/officeDocument/2006/relationships/image" Target="../media/image241.png"/><Relationship Id="rId17" Type="http://schemas.openxmlformats.org/officeDocument/2006/relationships/image" Target="../media/image242.png"/><Relationship Id="rId18" Type="http://schemas.openxmlformats.org/officeDocument/2006/relationships/image" Target="../media/image243.png"/><Relationship Id="rId19" Type="http://schemas.openxmlformats.org/officeDocument/2006/relationships/image" Target="../media/image244.png"/><Relationship Id="rId20" Type="http://schemas.openxmlformats.org/officeDocument/2006/relationships/image" Target="../media/image245.png"/><Relationship Id="rId21" Type="http://schemas.openxmlformats.org/officeDocument/2006/relationships/image" Target="../media/image246.png"/><Relationship Id="rId22" Type="http://schemas.openxmlformats.org/officeDocument/2006/relationships/image" Target="../media/image247.png"/><Relationship Id="rId23" Type="http://schemas.openxmlformats.org/officeDocument/2006/relationships/image" Target="../media/image248.png"/><Relationship Id="rId24" Type="http://schemas.openxmlformats.org/officeDocument/2006/relationships/image" Target="../media/image249.png"/><Relationship Id="rId25" Type="http://schemas.openxmlformats.org/officeDocument/2006/relationships/image" Target="../media/image250.png"/><Relationship Id="rId26" Type="http://schemas.openxmlformats.org/officeDocument/2006/relationships/image" Target="../media/image251.png"/><Relationship Id="rId27" Type="http://schemas.openxmlformats.org/officeDocument/2006/relationships/image" Target="../media/image252.png"/><Relationship Id="rId28" Type="http://schemas.openxmlformats.org/officeDocument/2006/relationships/image" Target="../media/image253.png"/><Relationship Id="rId29" Type="http://schemas.openxmlformats.org/officeDocument/2006/relationships/image" Target="../media/image254.png"/><Relationship Id="rId30" Type="http://schemas.openxmlformats.org/officeDocument/2006/relationships/image" Target="../media/image255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6.png"/><Relationship Id="rId3" Type="http://schemas.openxmlformats.org/officeDocument/2006/relationships/image" Target="../media/image257.png"/><Relationship Id="rId4" Type="http://schemas.openxmlformats.org/officeDocument/2006/relationships/image" Target="../media/image258.png"/><Relationship Id="rId5" Type="http://schemas.openxmlformats.org/officeDocument/2006/relationships/image" Target="../media/image259.png"/><Relationship Id="rId6" Type="http://schemas.openxmlformats.org/officeDocument/2006/relationships/image" Target="../media/image260.png"/><Relationship Id="rId7" Type="http://schemas.openxmlformats.org/officeDocument/2006/relationships/image" Target="../media/image261.png"/><Relationship Id="rId8" Type="http://schemas.openxmlformats.org/officeDocument/2006/relationships/image" Target="../media/image262.png"/><Relationship Id="rId9" Type="http://schemas.openxmlformats.org/officeDocument/2006/relationships/image" Target="../media/image263.png"/><Relationship Id="rId10" Type="http://schemas.openxmlformats.org/officeDocument/2006/relationships/image" Target="../media/image264.png"/><Relationship Id="rId11" Type="http://schemas.openxmlformats.org/officeDocument/2006/relationships/image" Target="../media/image265.png"/><Relationship Id="rId12" Type="http://schemas.openxmlformats.org/officeDocument/2006/relationships/image" Target="../media/image266.png"/><Relationship Id="rId13" Type="http://schemas.openxmlformats.org/officeDocument/2006/relationships/image" Target="../media/image267.png"/><Relationship Id="rId14" Type="http://schemas.openxmlformats.org/officeDocument/2006/relationships/image" Target="../media/image268.png"/><Relationship Id="rId15" Type="http://schemas.openxmlformats.org/officeDocument/2006/relationships/image" Target="../media/image269.png"/><Relationship Id="rId16" Type="http://schemas.openxmlformats.org/officeDocument/2006/relationships/image" Target="../media/image270.png"/><Relationship Id="rId17" Type="http://schemas.openxmlformats.org/officeDocument/2006/relationships/image" Target="../media/image271.png"/><Relationship Id="rId18" Type="http://schemas.openxmlformats.org/officeDocument/2006/relationships/image" Target="../media/image272.png"/><Relationship Id="rId19" Type="http://schemas.openxmlformats.org/officeDocument/2006/relationships/image" Target="../media/image273.png"/><Relationship Id="rId20" Type="http://schemas.openxmlformats.org/officeDocument/2006/relationships/image" Target="../media/image274.png"/><Relationship Id="rId21" Type="http://schemas.openxmlformats.org/officeDocument/2006/relationships/image" Target="../media/image275.png"/><Relationship Id="rId22" Type="http://schemas.openxmlformats.org/officeDocument/2006/relationships/image" Target="../media/image276.png"/><Relationship Id="rId23" Type="http://schemas.openxmlformats.org/officeDocument/2006/relationships/image" Target="../media/image277.png"/><Relationship Id="rId24" Type="http://schemas.openxmlformats.org/officeDocument/2006/relationships/image" Target="../media/image278.png"/><Relationship Id="rId25" Type="http://schemas.openxmlformats.org/officeDocument/2006/relationships/image" Target="../media/image279.png"/><Relationship Id="rId26" Type="http://schemas.openxmlformats.org/officeDocument/2006/relationships/image" Target="../media/image280.png"/><Relationship Id="rId27" Type="http://schemas.openxmlformats.org/officeDocument/2006/relationships/image" Target="../media/image281.png"/><Relationship Id="rId28" Type="http://schemas.openxmlformats.org/officeDocument/2006/relationships/image" Target="../media/image282.png"/><Relationship Id="rId29" Type="http://schemas.openxmlformats.org/officeDocument/2006/relationships/image" Target="../media/image283.png"/><Relationship Id="rId30" Type="http://schemas.openxmlformats.org/officeDocument/2006/relationships/image" Target="../media/image284.png"/><Relationship Id="rId31" Type="http://schemas.openxmlformats.org/officeDocument/2006/relationships/image" Target="../media/image285.png"/><Relationship Id="rId32" Type="http://schemas.openxmlformats.org/officeDocument/2006/relationships/image" Target="../media/image286.png"/><Relationship Id="rId33" Type="http://schemas.openxmlformats.org/officeDocument/2006/relationships/image" Target="../media/image287.png"/><Relationship Id="rId34" Type="http://schemas.openxmlformats.org/officeDocument/2006/relationships/image" Target="../media/image288.png"/><Relationship Id="rId35" Type="http://schemas.openxmlformats.org/officeDocument/2006/relationships/image" Target="../media/image289.png"/><Relationship Id="rId36" Type="http://schemas.openxmlformats.org/officeDocument/2006/relationships/image" Target="../media/image290.png"/><Relationship Id="rId37" Type="http://schemas.openxmlformats.org/officeDocument/2006/relationships/image" Target="../media/image291.png"/><Relationship Id="rId38" Type="http://schemas.openxmlformats.org/officeDocument/2006/relationships/image" Target="../media/image292.png"/><Relationship Id="rId39" Type="http://schemas.openxmlformats.org/officeDocument/2006/relationships/image" Target="../media/image293.png"/><Relationship Id="rId40" Type="http://schemas.openxmlformats.org/officeDocument/2006/relationships/image" Target="../media/image294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95.png"/><Relationship Id="rId3" Type="http://schemas.openxmlformats.org/officeDocument/2006/relationships/image" Target="../media/image296.png"/><Relationship Id="rId4" Type="http://schemas.openxmlformats.org/officeDocument/2006/relationships/image" Target="../media/image297.png"/><Relationship Id="rId5" Type="http://schemas.openxmlformats.org/officeDocument/2006/relationships/image" Target="../media/image298.png"/><Relationship Id="rId6" Type="http://schemas.openxmlformats.org/officeDocument/2006/relationships/image" Target="../media/image299.png"/><Relationship Id="rId7" Type="http://schemas.openxmlformats.org/officeDocument/2006/relationships/image" Target="../media/image300.png"/><Relationship Id="rId8" Type="http://schemas.openxmlformats.org/officeDocument/2006/relationships/image" Target="../media/image30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02.png"/><Relationship Id="rId3" Type="http://schemas.openxmlformats.org/officeDocument/2006/relationships/image" Target="../media/image303.png"/><Relationship Id="rId4" Type="http://schemas.openxmlformats.org/officeDocument/2006/relationships/image" Target="../media/image304.png"/><Relationship Id="rId5" Type="http://schemas.openxmlformats.org/officeDocument/2006/relationships/image" Target="../media/image305.png"/><Relationship Id="rId6" Type="http://schemas.openxmlformats.org/officeDocument/2006/relationships/image" Target="../media/image306.png"/><Relationship Id="rId7" Type="http://schemas.openxmlformats.org/officeDocument/2006/relationships/image" Target="../media/image307.png"/><Relationship Id="rId8" Type="http://schemas.openxmlformats.org/officeDocument/2006/relationships/image" Target="../media/image308.png"/><Relationship Id="rId9" Type="http://schemas.openxmlformats.org/officeDocument/2006/relationships/image" Target="../media/image309.png"/><Relationship Id="rId10" Type="http://schemas.openxmlformats.org/officeDocument/2006/relationships/image" Target="../media/image310.png"/><Relationship Id="rId11" Type="http://schemas.openxmlformats.org/officeDocument/2006/relationships/image" Target="../media/image31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326186" y="5430697"/>
            <a:ext cx="1177342" cy="112287"/>
            <a:chOff x="-326186" y="5430697"/>
            <a:chExt cx="1177342" cy="11228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-326186" y="5430697"/>
              <a:ext cx="1177342" cy="11228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102242" y="2020229"/>
            <a:ext cx="3710594" cy="112287"/>
            <a:chOff x="7102242" y="2020229"/>
            <a:chExt cx="3710594" cy="11228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02242" y="2020229"/>
              <a:ext cx="3710594" cy="11228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-612748" y="-134767"/>
            <a:ext cx="3266813" cy="3235125"/>
            <a:chOff x="-612748" y="-134767"/>
            <a:chExt cx="3266813" cy="323512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612748" y="-134767"/>
              <a:ext cx="3266813" cy="323512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639576" y="2392383"/>
            <a:ext cx="2100923" cy="2080544"/>
            <a:chOff x="2639576" y="2392383"/>
            <a:chExt cx="2100923" cy="208054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639576" y="2392383"/>
              <a:ext cx="2100923" cy="208054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740522" y="3011231"/>
            <a:ext cx="1380216" cy="1380216"/>
            <a:chOff x="740522" y="3011231"/>
            <a:chExt cx="1380216" cy="1380216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40522" y="3011231"/>
              <a:ext cx="1380216" cy="1380216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332109" y="1377422"/>
            <a:ext cx="2491010" cy="2491010"/>
            <a:chOff x="1332109" y="1377422"/>
            <a:chExt cx="2491010" cy="2491010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2700000">
              <a:off x="1332109" y="1377422"/>
              <a:ext cx="2491010" cy="2491010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76509" y="2573833"/>
            <a:ext cx="3950830" cy="112014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9935251" y="2056995"/>
            <a:ext cx="837973" cy="112287"/>
            <a:chOff x="9935251" y="2056995"/>
            <a:chExt cx="837973" cy="11228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35251" y="2056995"/>
              <a:ext cx="837973" cy="11228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6008" y="1317393"/>
            <a:ext cx="6929367" cy="1822224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8539" y="3398087"/>
            <a:ext cx="1069043" cy="1080180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8548" y="3398087"/>
            <a:ext cx="1078577" cy="1080180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10569" y="3731730"/>
            <a:ext cx="914983" cy="428688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19930" y="3731730"/>
            <a:ext cx="914983" cy="428688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18539" y="4682943"/>
            <a:ext cx="1069043" cy="1080180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218548" y="4682943"/>
            <a:ext cx="1088110" cy="1080180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710569" y="5016588"/>
            <a:ext cx="914983" cy="428688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119930" y="5016588"/>
            <a:ext cx="1064602" cy="42868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8196691" y="4383383"/>
            <a:ext cx="2098717" cy="2078360"/>
            <a:chOff x="8196691" y="4383383"/>
            <a:chExt cx="2098717" cy="207836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96691" y="4383383"/>
              <a:ext cx="2098717" cy="2078360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9126" y="1611078"/>
            <a:ext cx="1646136" cy="672764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38065" y="2188103"/>
            <a:ext cx="4625903" cy="1166713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6526859" y="2343012"/>
            <a:ext cx="3283015" cy="3283015"/>
            <a:chOff x="6526859" y="2343012"/>
            <a:chExt cx="3283015" cy="3283015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26859" y="2343012"/>
              <a:ext cx="3283015" cy="3283015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92804" y="2872301"/>
            <a:ext cx="2224437" cy="2224437"/>
            <a:chOff x="4992804" y="2872301"/>
            <a:chExt cx="2224437" cy="2224437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92804" y="2872301"/>
              <a:ext cx="2224437" cy="222443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5830" y="2861878"/>
            <a:ext cx="1655660" cy="671250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4769" y="3831388"/>
            <a:ext cx="4413256" cy="1165284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-867982" y="-988586"/>
            <a:ext cx="3053381" cy="3053381"/>
            <a:chOff x="-867982" y="-988586"/>
            <a:chExt cx="3053381" cy="3053381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2700000">
              <a:off x="-867982" y="-988586"/>
              <a:ext cx="3053381" cy="3053381"/>
            </a:xfrm>
            <a:prstGeom prst="rect">
              <a:avLst/>
            </a:prstGeom>
          </p:spPr>
        </p:pic>
      </p:grpSp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95767" y="3834859"/>
            <a:ext cx="1260007" cy="351778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479172" y="3455482"/>
            <a:ext cx="3819553" cy="310967"/>
            <a:chOff x="5479172" y="3455482"/>
            <a:chExt cx="3819553" cy="310967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689083" y="3422061"/>
              <a:ext cx="521744" cy="444659"/>
            </a:xfrm>
            <a:prstGeom prst="rect">
              <a:avLst/>
            </a:prstGeom>
          </p:spPr>
        </p:pic>
        <p:grpSp>
          <p:nvGrpSpPr>
            <p:cNvPr id="1003" name="그룹 1003"/>
            <p:cNvGrpSpPr/>
            <p:nvPr/>
          </p:nvGrpSpPr>
          <p:grpSpPr>
            <a:xfrm>
              <a:off x="5479172" y="3581917"/>
              <a:ext cx="93670" cy="93670"/>
              <a:chOff x="5479172" y="3581917"/>
              <a:chExt cx="93670" cy="93670"/>
            </a:xfrm>
          </p:grpSpPr>
          <p:pic>
            <p:nvPicPr>
              <p:cNvPr id="11" name="Object 10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5479172" y="3581917"/>
                <a:ext cx="93670" cy="93670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594283" y="5863547"/>
            <a:ext cx="2793618" cy="2793618"/>
            <a:chOff x="6594283" y="5863547"/>
            <a:chExt cx="2793618" cy="279361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2700000">
              <a:off x="6594283" y="5863547"/>
              <a:ext cx="2793618" cy="2793618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5830" y="1614983"/>
            <a:ext cx="1608040" cy="671335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54769" y="3400188"/>
            <a:ext cx="6113513" cy="1512370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8068221" y="2343012"/>
            <a:ext cx="3283015" cy="3283015"/>
            <a:chOff x="8068221" y="2343012"/>
            <a:chExt cx="3283015" cy="3283015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068221" y="2343012"/>
              <a:ext cx="3283015" cy="328301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4340" y="2584826"/>
            <a:ext cx="3546849" cy="753173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763" y="1315576"/>
            <a:ext cx="3218639" cy="1121573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88435" y="3566340"/>
            <a:ext cx="3546849" cy="1061687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54340" y="4854273"/>
            <a:ext cx="3795516" cy="1061687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09854" y="2584826"/>
            <a:ext cx="3546849" cy="75317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4C50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3095" y="2928463"/>
            <a:ext cx="837973" cy="112287"/>
            <a:chOff x="-93095" y="2928463"/>
            <a:chExt cx="837973" cy="11228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-93095" y="2928463"/>
              <a:ext cx="837973" cy="11228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067190" y="259638"/>
            <a:ext cx="2282833" cy="2323164"/>
            <a:chOff x="9067190" y="259638"/>
            <a:chExt cx="2282833" cy="2323164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2700000">
              <a:off x="9067190" y="259638"/>
              <a:ext cx="2282833" cy="2323164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53662" y="2644357"/>
            <a:ext cx="2539971" cy="85158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858086" y="5143630"/>
            <a:ext cx="70640" cy="662469"/>
            <a:chOff x="6858086" y="5143630"/>
            <a:chExt cx="70640" cy="662469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6858086" y="5143630"/>
              <a:ext cx="70640" cy="66246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351758" y="5227246"/>
            <a:ext cx="70640" cy="662469"/>
            <a:chOff x="3351758" y="5227246"/>
            <a:chExt cx="70640" cy="66246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3351758" y="5227246"/>
              <a:ext cx="70640" cy="66246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8146011" y="2744129"/>
            <a:ext cx="70640" cy="574477"/>
            <a:chOff x="8146011" y="2744129"/>
            <a:chExt cx="70640" cy="574477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46011" y="2744129"/>
              <a:ext cx="70640" cy="57447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182281" y="2551457"/>
            <a:ext cx="70640" cy="546188"/>
            <a:chOff x="5182281" y="2551457"/>
            <a:chExt cx="70640" cy="546188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82281" y="2551457"/>
              <a:ext cx="70640" cy="54618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307777" y="3538154"/>
            <a:ext cx="1489337" cy="1489337"/>
            <a:chOff x="1307777" y="3538154"/>
            <a:chExt cx="1489337" cy="1489337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07777" y="3538154"/>
              <a:ext cx="1489337" cy="1489337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998707" y="3101544"/>
            <a:ext cx="2429085" cy="2429085"/>
            <a:chOff x="3998707" y="3101544"/>
            <a:chExt cx="2429085" cy="2429085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998707" y="3101544"/>
              <a:ext cx="2429085" cy="2429085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2517763" y="3968796"/>
            <a:ext cx="1727489" cy="1727489"/>
            <a:chOff x="2517763" y="3968796"/>
            <a:chExt cx="1727489" cy="1727489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517763" y="3968796"/>
              <a:ext cx="1727489" cy="1727489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066108" y="4806069"/>
            <a:ext cx="816410" cy="262487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055689" y="4597911"/>
            <a:ext cx="597133" cy="26561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-133690" y="5248241"/>
            <a:ext cx="2090766" cy="1845925"/>
            <a:chOff x="-133690" y="5248241"/>
            <a:chExt cx="2090766" cy="1845925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-133690" y="5248241"/>
              <a:ext cx="2090766" cy="1845925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7286400" y="3336914"/>
            <a:ext cx="1817715" cy="1817715"/>
            <a:chOff x="7286400" y="3336914"/>
            <a:chExt cx="1817715" cy="1817715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286400" y="3336914"/>
              <a:ext cx="1817715" cy="181771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6180171" y="4194494"/>
            <a:ext cx="1426472" cy="1426472"/>
            <a:chOff x="6180171" y="4194494"/>
            <a:chExt cx="1426472" cy="1426472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180171" y="4194494"/>
              <a:ext cx="1426472" cy="1426472"/>
            </a:xfrm>
            <a:prstGeom prst="rect">
              <a:avLst/>
            </a:prstGeom>
          </p:spPr>
        </p:pic>
      </p:grpSp>
      <p:pic>
        <p:nvPicPr>
          <p:cNvPr id="34" name="Object 3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750945" y="4244073"/>
            <a:ext cx="816410" cy="262487"/>
          </a:xfrm>
          <a:prstGeom prst="rect">
            <a:avLst/>
          </a:prstGeom>
        </p:spPr>
      </p:pic>
      <p:pic>
        <p:nvPicPr>
          <p:cNvPr id="35" name="Object 3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740524" y="4035918"/>
            <a:ext cx="616181" cy="265610"/>
          </a:xfrm>
          <a:prstGeom prst="rect">
            <a:avLst/>
          </a:prstGeom>
        </p:spPr>
      </p:pic>
      <p:pic>
        <p:nvPicPr>
          <p:cNvPr id="36" name="Object 35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205002" y="2772654"/>
            <a:ext cx="857733" cy="275133"/>
          </a:xfrm>
          <a:prstGeom prst="rect">
            <a:avLst/>
          </a:prstGeom>
        </p:spPr>
      </p:pic>
      <p:pic>
        <p:nvPicPr>
          <p:cNvPr id="37" name="Object 36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2227256" y="3029473"/>
            <a:ext cx="1880632" cy="442375"/>
          </a:xfrm>
          <a:prstGeom prst="rect">
            <a:avLst/>
          </a:prstGeom>
        </p:spPr>
      </p:pic>
      <p:pic>
        <p:nvPicPr>
          <p:cNvPr id="38" name="Object 37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5387977" y="2443430"/>
            <a:ext cx="857733" cy="275133"/>
          </a:xfrm>
          <a:prstGeom prst="rect">
            <a:avLst/>
          </a:prstGeom>
        </p:spPr>
      </p:pic>
      <p:pic>
        <p:nvPicPr>
          <p:cNvPr id="39" name="Object 38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5410231" y="2700255"/>
            <a:ext cx="1880632" cy="442375"/>
          </a:xfrm>
          <a:prstGeom prst="rect">
            <a:avLst/>
          </a:prstGeom>
        </p:spPr>
      </p:pic>
      <p:pic>
        <p:nvPicPr>
          <p:cNvPr id="40" name="Object 39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8351088" y="2637810"/>
            <a:ext cx="857733" cy="275133"/>
          </a:xfrm>
          <a:prstGeom prst="rect">
            <a:avLst/>
          </a:prstGeom>
        </p:spPr>
      </p:pic>
      <p:pic>
        <p:nvPicPr>
          <p:cNvPr id="41" name="Object 40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8373314" y="2894635"/>
            <a:ext cx="1880632" cy="442375"/>
          </a:xfrm>
          <a:prstGeom prst="rect">
            <a:avLst/>
          </a:prstGeom>
        </p:spPr>
      </p:pic>
      <p:pic>
        <p:nvPicPr>
          <p:cNvPr id="42" name="Object 41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537116" y="5718367"/>
            <a:ext cx="857733" cy="275133"/>
          </a:xfrm>
          <a:prstGeom prst="rect">
            <a:avLst/>
          </a:prstGeom>
        </p:spPr>
      </p:pic>
      <p:pic>
        <p:nvPicPr>
          <p:cNvPr id="43" name="Object 42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3559370" y="5975187"/>
            <a:ext cx="1880632" cy="465394"/>
          </a:xfrm>
          <a:prstGeom prst="rect">
            <a:avLst/>
          </a:prstGeom>
        </p:spPr>
      </p:pic>
      <p:pic>
        <p:nvPicPr>
          <p:cNvPr id="44" name="Object 43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7042536" y="5650503"/>
            <a:ext cx="857733" cy="275133"/>
          </a:xfrm>
          <a:prstGeom prst="rect">
            <a:avLst/>
          </a:prstGeom>
        </p:spPr>
      </p:pic>
      <p:pic>
        <p:nvPicPr>
          <p:cNvPr id="45" name="Object 44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7064818" y="5907328"/>
            <a:ext cx="1880632" cy="465394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6827197" y="478573"/>
            <a:ext cx="1803484" cy="1785990"/>
            <a:chOff x="6827197" y="478573"/>
            <a:chExt cx="1803484" cy="1785990"/>
          </a:xfrm>
        </p:grpSpPr>
        <p:pic>
          <p:nvPicPr>
            <p:cNvPr id="47" name="Object 46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6827197" y="478573"/>
              <a:ext cx="1803484" cy="1785990"/>
            </a:xfrm>
            <a:prstGeom prst="rect">
              <a:avLst/>
            </a:prstGeom>
          </p:spPr>
        </p:pic>
      </p:grpSp>
      <p:pic>
        <p:nvPicPr>
          <p:cNvPr id="49" name="Object 48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4896414" y="4279513"/>
            <a:ext cx="816410" cy="262487"/>
          </a:xfrm>
          <a:prstGeom prst="rect">
            <a:avLst/>
          </a:prstGeom>
        </p:spPr>
      </p:pic>
      <p:pic>
        <p:nvPicPr>
          <p:cNvPr id="50" name="Object 49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4885996" y="4071356"/>
            <a:ext cx="597133" cy="265610"/>
          </a:xfrm>
          <a:prstGeom prst="rect">
            <a:avLst/>
          </a:prstGeom>
        </p:spPr>
      </p:pic>
      <p:pic>
        <p:nvPicPr>
          <p:cNvPr id="51" name="Object 50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6591721" y="4882301"/>
            <a:ext cx="816410" cy="262487"/>
          </a:xfrm>
          <a:prstGeom prst="rect">
            <a:avLst/>
          </a:prstGeom>
        </p:spPr>
      </p:pic>
      <p:pic>
        <p:nvPicPr>
          <p:cNvPr id="52" name="Object 51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6581325" y="4674140"/>
            <a:ext cx="558791" cy="265610"/>
          </a:xfrm>
          <a:prstGeom prst="rect">
            <a:avLst/>
          </a:prstGeom>
        </p:spPr>
      </p:pic>
      <p:pic>
        <p:nvPicPr>
          <p:cNvPr id="53" name="Object 52"/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7873478" y="4185773"/>
            <a:ext cx="816410" cy="262487"/>
          </a:xfrm>
          <a:prstGeom prst="rect">
            <a:avLst/>
          </a:prstGeom>
        </p:spPr>
      </p:pic>
      <p:pic>
        <p:nvPicPr>
          <p:cNvPr id="54" name="Object 53"/>
          <p:cNvPicPr>
            <a:picLocks noChangeAspect="1"/>
          </p:cNvPicPr>
          <p:nvPr/>
        </p:nvPicPr>
        <p:blipFill>
          <a:blip r:embed="rId32" cstate="print"/>
          <a:stretch>
            <a:fillRect/>
          </a:stretch>
        </p:blipFill>
        <p:spPr>
          <a:xfrm>
            <a:off x="7863053" y="3977616"/>
            <a:ext cx="597133" cy="265610"/>
          </a:xfrm>
          <a:prstGeom prst="rect">
            <a:avLst/>
          </a:prstGeom>
        </p:spPr>
      </p:pic>
      <p:grpSp>
        <p:nvGrpSpPr>
          <p:cNvPr id="1012" name="그룹 1012"/>
          <p:cNvGrpSpPr/>
          <p:nvPr/>
        </p:nvGrpSpPr>
        <p:grpSpPr>
          <a:xfrm>
            <a:off x="2015227" y="2869671"/>
            <a:ext cx="70640" cy="662469"/>
            <a:chOff x="2015227" y="2869671"/>
            <a:chExt cx="70640" cy="662469"/>
          </a:xfrm>
        </p:grpSpPr>
        <p:pic>
          <p:nvPicPr>
            <p:cNvPr id="56" name="Object 55"/>
            <p:cNvPicPr>
              <a:picLocks noChangeAspect="1"/>
            </p:cNvPicPr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2015227" y="2869671"/>
              <a:ext cx="70640" cy="66246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8645317" y="1003542"/>
            <a:ext cx="1711869" cy="334592"/>
            <a:chOff x="8645317" y="1003542"/>
            <a:chExt cx="1711869" cy="334592"/>
          </a:xfrm>
        </p:grpSpPr>
        <p:pic>
          <p:nvPicPr>
            <p:cNvPr id="59" name="Object 58"/>
            <p:cNvPicPr>
              <a:picLocks noChangeAspect="1"/>
            </p:cNvPicPr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9980761" y="967692"/>
              <a:ext cx="475057" cy="412235"/>
            </a:xfrm>
            <a:prstGeom prst="rect">
              <a:avLst/>
            </a:prstGeom>
          </p:spPr>
        </p:pic>
        <p:pic>
          <p:nvPicPr>
            <p:cNvPr id="60" name="Object 59"/>
            <p:cNvPicPr>
              <a:picLocks noChangeAspect="1"/>
            </p:cNvPicPr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8628607" y="1056507"/>
              <a:ext cx="1395758" cy="198415"/>
            </a:xfrm>
            <a:prstGeom prst="rect">
              <a:avLst/>
            </a:prstGeom>
          </p:spPr>
        </p:pic>
      </p:grpSp>
      <p:pic>
        <p:nvPicPr>
          <p:cNvPr id="62" name="Object 61"/>
          <p:cNvPicPr>
            <a:picLocks noChangeAspect="1"/>
          </p:cNvPicPr>
          <p:nvPr/>
        </p:nvPicPr>
        <p:blipFill>
          <a:blip r:embed="rId36" cstate="print"/>
          <a:stretch>
            <a:fillRect/>
          </a:stretch>
        </p:blipFill>
        <p:spPr>
          <a:xfrm>
            <a:off x="919123" y="1611079"/>
            <a:ext cx="6098031" cy="68228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308976" y="77815"/>
            <a:ext cx="77287" cy="8748052"/>
            <a:chOff x="5308976" y="77815"/>
            <a:chExt cx="77287" cy="874805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5400000">
              <a:off x="5308976" y="77815"/>
              <a:ext cx="77287" cy="874805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630707" y="3480149"/>
            <a:ext cx="1916230" cy="1916230"/>
            <a:chOff x="3630707" y="3480149"/>
            <a:chExt cx="1916230" cy="1916230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30707" y="3480149"/>
              <a:ext cx="1916230" cy="191623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148301" y="3480149"/>
            <a:ext cx="1916230" cy="1916230"/>
            <a:chOff x="5148301" y="3480149"/>
            <a:chExt cx="1916230" cy="1916230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48301" y="3480149"/>
              <a:ext cx="1916230" cy="1916230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38997" y="4176699"/>
            <a:ext cx="1074260" cy="355727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23744" y="3307884"/>
            <a:ext cx="1565126" cy="917764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23744" y="4724707"/>
            <a:ext cx="1565126" cy="917764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55754" y="3309767"/>
            <a:ext cx="498123" cy="506590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55754" y="4743258"/>
            <a:ext cx="498123" cy="506590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380399" y="3307884"/>
            <a:ext cx="1806192" cy="885154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9110878" y="3309767"/>
            <a:ext cx="673104" cy="506590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9110878" y="4743258"/>
            <a:ext cx="682628" cy="506590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454204" y="4508903"/>
            <a:ext cx="1033412" cy="232184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021403" y="4176699"/>
            <a:ext cx="894651" cy="355727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936611" y="4508903"/>
            <a:ext cx="1033412" cy="232184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6907341" y="436109"/>
            <a:ext cx="2042647" cy="1899981"/>
            <a:chOff x="6907341" y="436109"/>
            <a:chExt cx="2042647" cy="1899981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907341" y="436109"/>
              <a:ext cx="2042647" cy="189998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393841" y="5537921"/>
            <a:ext cx="1951942" cy="1723358"/>
            <a:chOff x="-393841" y="5537921"/>
            <a:chExt cx="1951942" cy="1723358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-393841" y="5537921"/>
              <a:ext cx="1951942" cy="172335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8645317" y="1003542"/>
            <a:ext cx="1711869" cy="334592"/>
            <a:chOff x="8645317" y="1003542"/>
            <a:chExt cx="1711869" cy="334592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980761" y="967692"/>
              <a:ext cx="475057" cy="412235"/>
            </a:xfrm>
            <a:prstGeom prst="rect">
              <a:avLst/>
            </a:prstGeom>
          </p:spPr>
        </p:pic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8628607" y="1056507"/>
              <a:ext cx="1395758" cy="198415"/>
            </a:xfrm>
            <a:prstGeom prst="rect">
              <a:avLst/>
            </a:prstGeom>
          </p:spPr>
        </p:pic>
      </p:grpSp>
      <p:pic>
        <p:nvPicPr>
          <p:cNvPr id="32" name="Object 31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919123" y="1611079"/>
            <a:ext cx="6098031" cy="682288"/>
          </a:xfrm>
          <a:prstGeom prst="rect">
            <a:avLst/>
          </a:prstGeom>
        </p:spPr>
      </p:pic>
      <p:pic>
        <p:nvPicPr>
          <p:cNvPr id="33" name="Object 32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938062" y="2188104"/>
            <a:ext cx="2940846" cy="835341"/>
          </a:xfrm>
          <a:prstGeom prst="rect">
            <a:avLst/>
          </a:prstGeom>
        </p:spPr>
      </p:pic>
      <p:pic>
        <p:nvPicPr>
          <p:cNvPr id="34" name="Object 33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7384855" y="4755083"/>
            <a:ext cx="1806192" cy="88515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378301" y="5409697"/>
            <a:ext cx="2026661" cy="1789327"/>
            <a:chOff x="-378301" y="5409697"/>
            <a:chExt cx="2026661" cy="178932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378301" y="5409697"/>
              <a:ext cx="2026661" cy="178932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24125" y="693231"/>
            <a:ext cx="16543489" cy="715470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6865875" y="269415"/>
            <a:ext cx="1907855" cy="1684434"/>
            <a:chOff x="6865875" y="269415"/>
            <a:chExt cx="1907855" cy="1684434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65875" y="269415"/>
              <a:ext cx="1907855" cy="168443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8645317" y="1003542"/>
            <a:ext cx="1711869" cy="334592"/>
            <a:chOff x="8645317" y="1003542"/>
            <a:chExt cx="1711869" cy="33459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80761" y="967692"/>
              <a:ext cx="475057" cy="412235"/>
            </a:xfrm>
            <a:prstGeom prst="rect">
              <a:avLst/>
            </a:prstGeom>
          </p:spPr>
        </p:pic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628607" y="1056507"/>
              <a:ext cx="1395758" cy="198415"/>
            </a:xfrm>
            <a:prstGeom prst="rect">
              <a:avLst/>
            </a:prstGeom>
          </p:spPr>
        </p:pic>
      </p:grpSp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19123" y="1611079"/>
            <a:ext cx="6098031" cy="682288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38062" y="2188104"/>
            <a:ext cx="4491046" cy="44985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7185" y="1715024"/>
            <a:ext cx="6459174" cy="68228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2320024" y="2406756"/>
            <a:ext cx="1325707" cy="878640"/>
            <a:chOff x="2320024" y="2406756"/>
            <a:chExt cx="1325707" cy="878640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2705469" y="2406756"/>
              <a:ext cx="554818" cy="566607"/>
              <a:chOff x="2705469" y="2406756"/>
              <a:chExt cx="554818" cy="566607"/>
            </a:xfrm>
          </p:grpSpPr>
          <p:pic>
            <p:nvPicPr>
              <p:cNvPr id="5" name="Object 4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2705469" y="2406756"/>
                <a:ext cx="554818" cy="566607"/>
              </a:xfrm>
              <a:prstGeom prst="rect">
                <a:avLst/>
              </a:prstGeom>
            </p:spPr>
          </p:pic>
        </p:grpSp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97184" y="3049378"/>
              <a:ext cx="1344619" cy="26000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248722" y="3381674"/>
            <a:ext cx="597958" cy="597958"/>
            <a:chOff x="2248722" y="3381674"/>
            <a:chExt cx="597958" cy="597958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48722" y="3381674"/>
              <a:ext cx="597958" cy="597958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3119076" y="3381674"/>
            <a:ext cx="597958" cy="597958"/>
            <a:chOff x="3119076" y="3381674"/>
            <a:chExt cx="597958" cy="597958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19076" y="3381674"/>
              <a:ext cx="597958" cy="59795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989430" y="3381674"/>
            <a:ext cx="597958" cy="597958"/>
            <a:chOff x="3989430" y="3381674"/>
            <a:chExt cx="597958" cy="597958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989430" y="3381674"/>
              <a:ext cx="597958" cy="59795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433388" y="3545275"/>
            <a:ext cx="222667" cy="275107"/>
            <a:chOff x="2433388" y="3545275"/>
            <a:chExt cx="222667" cy="275107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433388" y="3545275"/>
              <a:ext cx="222667" cy="275107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3285325" y="3564191"/>
            <a:ext cx="257893" cy="237276"/>
            <a:chOff x="3285325" y="3564191"/>
            <a:chExt cx="257893" cy="237276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285325" y="3564191"/>
              <a:ext cx="257893" cy="237276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4149686" y="3539546"/>
            <a:ext cx="286566" cy="286566"/>
            <a:chOff x="4149686" y="3539546"/>
            <a:chExt cx="286566" cy="286566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149686" y="3539546"/>
              <a:ext cx="286566" cy="286566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378368" y="3381674"/>
            <a:ext cx="597958" cy="597958"/>
            <a:chOff x="1378368" y="3381674"/>
            <a:chExt cx="597958" cy="597958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78368" y="3381674"/>
              <a:ext cx="597958" cy="597958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546014" y="3554061"/>
            <a:ext cx="262665" cy="257535"/>
            <a:chOff x="1546014" y="3554061"/>
            <a:chExt cx="262665" cy="257535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546014" y="3554061"/>
              <a:ext cx="262665" cy="25753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7044806" y="2490577"/>
            <a:ext cx="1870985" cy="714569"/>
            <a:chOff x="7044806" y="2490577"/>
            <a:chExt cx="1870985" cy="714569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585587" y="2951179"/>
              <a:ext cx="1045567" cy="326881"/>
            </a:xfrm>
            <a:prstGeom prst="rect">
              <a:avLst/>
            </a:prstGeom>
          </p:spPr>
        </p:pic>
        <p:grpSp>
          <p:nvGrpSpPr>
            <p:cNvPr id="1012" name="그룹 1012"/>
            <p:cNvGrpSpPr/>
            <p:nvPr/>
          </p:nvGrpSpPr>
          <p:grpSpPr>
            <a:xfrm>
              <a:off x="7044806" y="2490577"/>
              <a:ext cx="738823" cy="663082"/>
              <a:chOff x="7044806" y="2490577"/>
              <a:chExt cx="738823" cy="663082"/>
            </a:xfrm>
          </p:grpSpPr>
          <p:pic>
            <p:nvPicPr>
              <p:cNvPr id="36" name="Object 35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7044806" y="2490577"/>
                <a:ext cx="738823" cy="663082"/>
              </a:xfrm>
              <a:prstGeom prst="rect">
                <a:avLst/>
              </a:prstGeom>
            </p:spPr>
          </p:pic>
        </p:grpSp>
      </p:grpSp>
      <p:grpSp>
        <p:nvGrpSpPr>
          <p:cNvPr id="1013" name="그룹 1013"/>
          <p:cNvGrpSpPr/>
          <p:nvPr/>
        </p:nvGrpSpPr>
        <p:grpSpPr>
          <a:xfrm>
            <a:off x="1484999" y="4207341"/>
            <a:ext cx="2995759" cy="183619"/>
            <a:chOff x="1484999" y="4207341"/>
            <a:chExt cx="2995759" cy="183619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1484999" y="4279472"/>
              <a:ext cx="71151" cy="71151"/>
              <a:chOff x="1484999" y="4279472"/>
              <a:chExt cx="71151" cy="71151"/>
            </a:xfrm>
          </p:grpSpPr>
          <p:pic>
            <p:nvPicPr>
              <p:cNvPr id="41" name="Object 40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-10800000">
                <a:off x="1484999" y="4279472"/>
                <a:ext cx="71151" cy="71151"/>
              </a:xfrm>
              <a:prstGeom prst="rect">
                <a:avLst/>
              </a:prstGeom>
            </p:spPr>
          </p:pic>
        </p:grpSp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643314" y="4187288"/>
              <a:ext cx="1793298" cy="241708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1484999" y="4782268"/>
            <a:ext cx="71151" cy="71151"/>
            <a:chOff x="1484999" y="4782268"/>
            <a:chExt cx="71151" cy="71151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-10800000">
              <a:off x="1484999" y="4782268"/>
              <a:ext cx="71151" cy="71151"/>
            </a:xfrm>
            <a:prstGeom prst="rect">
              <a:avLst/>
            </a:prstGeom>
          </p:spPr>
        </p:pic>
      </p:grpSp>
      <p:pic>
        <p:nvPicPr>
          <p:cNvPr id="48" name="Object 47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643314" y="4690082"/>
            <a:ext cx="1793298" cy="241708"/>
          </a:xfrm>
          <a:prstGeom prst="rect">
            <a:avLst/>
          </a:prstGeom>
        </p:spPr>
      </p:pic>
      <p:grpSp>
        <p:nvGrpSpPr>
          <p:cNvPr id="1016" name="그룹 1016"/>
          <p:cNvGrpSpPr/>
          <p:nvPr/>
        </p:nvGrpSpPr>
        <p:grpSpPr>
          <a:xfrm>
            <a:off x="1484999" y="5285064"/>
            <a:ext cx="71151" cy="71151"/>
            <a:chOff x="1484999" y="5285064"/>
            <a:chExt cx="71151" cy="71151"/>
          </a:xfrm>
        </p:grpSpPr>
        <p:pic>
          <p:nvPicPr>
            <p:cNvPr id="50" name="Object 49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 rot="-10800000">
              <a:off x="1484999" y="5285064"/>
              <a:ext cx="71151" cy="71151"/>
            </a:xfrm>
            <a:prstGeom prst="rect">
              <a:avLst/>
            </a:prstGeom>
          </p:spPr>
        </p:pic>
      </p:grpSp>
      <p:pic>
        <p:nvPicPr>
          <p:cNvPr id="52" name="Object 51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643314" y="5192880"/>
            <a:ext cx="1793298" cy="241708"/>
          </a:xfrm>
          <a:prstGeom prst="rect">
            <a:avLst/>
          </a:prstGeom>
        </p:spPr>
      </p:pic>
      <p:grpSp>
        <p:nvGrpSpPr>
          <p:cNvPr id="1017" name="그룹 1017"/>
          <p:cNvGrpSpPr/>
          <p:nvPr/>
        </p:nvGrpSpPr>
        <p:grpSpPr>
          <a:xfrm>
            <a:off x="1484999" y="5787860"/>
            <a:ext cx="71151" cy="71151"/>
            <a:chOff x="1484999" y="5787860"/>
            <a:chExt cx="71151" cy="71151"/>
          </a:xfrm>
        </p:grpSpPr>
        <p:pic>
          <p:nvPicPr>
            <p:cNvPr id="54" name="Object 53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 rot="-10800000">
              <a:off x="1484999" y="5787860"/>
              <a:ext cx="71151" cy="71151"/>
            </a:xfrm>
            <a:prstGeom prst="rect">
              <a:avLst/>
            </a:prstGeom>
          </p:spPr>
        </p:pic>
      </p:grpSp>
      <p:pic>
        <p:nvPicPr>
          <p:cNvPr id="56" name="Object 55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1643314" y="5695673"/>
            <a:ext cx="1793298" cy="241708"/>
          </a:xfrm>
          <a:prstGeom prst="rect">
            <a:avLst/>
          </a:prstGeom>
        </p:spPr>
      </p:pic>
      <p:grpSp>
        <p:nvGrpSpPr>
          <p:cNvPr id="1018" name="그룹 1018"/>
          <p:cNvGrpSpPr/>
          <p:nvPr/>
        </p:nvGrpSpPr>
        <p:grpSpPr>
          <a:xfrm>
            <a:off x="3739492" y="4498220"/>
            <a:ext cx="3216254" cy="42303"/>
            <a:chOff x="3739492" y="4498220"/>
            <a:chExt cx="3216254" cy="42303"/>
          </a:xfrm>
        </p:grpSpPr>
        <p:pic>
          <p:nvPicPr>
            <p:cNvPr id="58" name="Object 57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 rot="-5400000">
              <a:off x="3739492" y="4498220"/>
              <a:ext cx="3216254" cy="42303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6976683" y="3385886"/>
            <a:ext cx="597958" cy="597958"/>
            <a:chOff x="6976683" y="3385886"/>
            <a:chExt cx="597958" cy="597958"/>
          </a:xfrm>
        </p:grpSpPr>
        <p:pic>
          <p:nvPicPr>
            <p:cNvPr id="61" name="Object 60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976683" y="3385886"/>
              <a:ext cx="597958" cy="597958"/>
            </a:xfrm>
            <a:prstGeom prst="rect">
              <a:avLst/>
            </a:prstGeom>
          </p:spPr>
        </p:pic>
      </p:grpSp>
      <p:grpSp>
        <p:nvGrpSpPr>
          <p:cNvPr id="1020" name="그룹 1020"/>
          <p:cNvGrpSpPr/>
          <p:nvPr/>
        </p:nvGrpSpPr>
        <p:grpSpPr>
          <a:xfrm>
            <a:off x="7847037" y="3385886"/>
            <a:ext cx="597958" cy="597958"/>
            <a:chOff x="7847037" y="3385886"/>
            <a:chExt cx="597958" cy="597958"/>
          </a:xfrm>
        </p:grpSpPr>
        <p:pic>
          <p:nvPicPr>
            <p:cNvPr id="64" name="Object 63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847037" y="3385886"/>
              <a:ext cx="597958" cy="597958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8717391" y="3385886"/>
            <a:ext cx="597958" cy="597958"/>
            <a:chOff x="8717391" y="3385886"/>
            <a:chExt cx="597958" cy="597958"/>
          </a:xfrm>
        </p:grpSpPr>
        <p:pic>
          <p:nvPicPr>
            <p:cNvPr id="67" name="Object 66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717391" y="3385886"/>
              <a:ext cx="597958" cy="597958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7161349" y="3549487"/>
            <a:ext cx="222667" cy="275107"/>
            <a:chOff x="7161349" y="3549487"/>
            <a:chExt cx="222667" cy="275107"/>
          </a:xfrm>
        </p:grpSpPr>
        <p:pic>
          <p:nvPicPr>
            <p:cNvPr id="70" name="Object 69"/>
            <p:cNvPicPr>
              <a:picLocks noChangeAspect="1"/>
            </p:cNvPicPr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161349" y="3549487"/>
              <a:ext cx="222667" cy="275107"/>
            </a:xfrm>
            <a:prstGeom prst="rect">
              <a:avLst/>
            </a:prstGeom>
          </p:spPr>
        </p:pic>
      </p:grpSp>
      <p:grpSp>
        <p:nvGrpSpPr>
          <p:cNvPr id="1023" name="그룹 1023"/>
          <p:cNvGrpSpPr/>
          <p:nvPr/>
        </p:nvGrpSpPr>
        <p:grpSpPr>
          <a:xfrm>
            <a:off x="8013286" y="3568403"/>
            <a:ext cx="257893" cy="237276"/>
            <a:chOff x="8013286" y="3568403"/>
            <a:chExt cx="257893" cy="237276"/>
          </a:xfrm>
        </p:grpSpPr>
        <p:pic>
          <p:nvPicPr>
            <p:cNvPr id="73" name="Object 72"/>
            <p:cNvPicPr>
              <a:picLocks noChangeAspect="1"/>
            </p:cNvPicPr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8013286" y="3568403"/>
              <a:ext cx="257893" cy="237276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>
            <a:off x="8877647" y="3543758"/>
            <a:ext cx="286566" cy="286566"/>
            <a:chOff x="8877647" y="3543758"/>
            <a:chExt cx="286566" cy="286566"/>
          </a:xfrm>
        </p:grpSpPr>
        <p:pic>
          <p:nvPicPr>
            <p:cNvPr id="76" name="Object 75"/>
            <p:cNvPicPr>
              <a:picLocks noChangeAspect="1"/>
            </p:cNvPicPr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8877647" y="3543758"/>
              <a:ext cx="286566" cy="286566"/>
            </a:xfrm>
            <a:prstGeom prst="rect">
              <a:avLst/>
            </a:prstGeom>
          </p:spPr>
        </p:pic>
      </p:grpSp>
      <p:grpSp>
        <p:nvGrpSpPr>
          <p:cNvPr id="1025" name="그룹 1025"/>
          <p:cNvGrpSpPr/>
          <p:nvPr/>
        </p:nvGrpSpPr>
        <p:grpSpPr>
          <a:xfrm>
            <a:off x="6106329" y="3385886"/>
            <a:ext cx="597958" cy="597958"/>
            <a:chOff x="6106329" y="3385886"/>
            <a:chExt cx="597958" cy="597958"/>
          </a:xfrm>
        </p:grpSpPr>
        <p:grpSp>
          <p:nvGrpSpPr>
            <p:cNvPr id="1026" name="그룹 1026"/>
            <p:cNvGrpSpPr/>
            <p:nvPr/>
          </p:nvGrpSpPr>
          <p:grpSpPr>
            <a:xfrm>
              <a:off x="6106329" y="3385886"/>
              <a:ext cx="597958" cy="597958"/>
              <a:chOff x="6106329" y="3385886"/>
              <a:chExt cx="597958" cy="597958"/>
            </a:xfrm>
          </p:grpSpPr>
          <p:pic>
            <p:nvPicPr>
              <p:cNvPr id="80" name="Object 79"/>
              <p:cNvPicPr>
                <a:picLocks noChangeAspect="1"/>
              </p:cNvPicPr>
              <p:nvPr/>
            </p:nvPicPr>
            <p:blipFill>
              <a:blip r:embed="rId30" cstate="print"/>
              <a:stretch>
                <a:fillRect/>
              </a:stretch>
            </p:blipFill>
            <p:spPr>
              <a:xfrm>
                <a:off x="6106329" y="3385886"/>
                <a:ext cx="597958" cy="597958"/>
              </a:xfrm>
              <a:prstGeom prst="rect">
                <a:avLst/>
              </a:prstGeom>
            </p:spPr>
          </p:pic>
        </p:grpSp>
        <p:grpSp>
          <p:nvGrpSpPr>
            <p:cNvPr id="1027" name="그룹 1027"/>
            <p:cNvGrpSpPr/>
            <p:nvPr/>
          </p:nvGrpSpPr>
          <p:grpSpPr>
            <a:xfrm>
              <a:off x="6273975" y="3558274"/>
              <a:ext cx="262665" cy="257535"/>
              <a:chOff x="6273975" y="3558274"/>
              <a:chExt cx="262665" cy="257535"/>
            </a:xfrm>
          </p:grpSpPr>
          <p:pic>
            <p:nvPicPr>
              <p:cNvPr id="83" name="Object 82"/>
              <p:cNvPicPr>
                <a:picLocks noChangeAspect="1"/>
              </p:cNvPicPr>
              <p:nvPr/>
            </p:nvPicPr>
            <p:blipFill>
              <a:blip r:embed="rId31" cstate="print"/>
              <a:stretch>
                <a:fillRect/>
              </a:stretch>
            </p:blipFill>
            <p:spPr>
              <a:xfrm>
                <a:off x="6273975" y="3558274"/>
                <a:ext cx="262665" cy="257535"/>
              </a:xfrm>
              <a:prstGeom prst="rect">
                <a:avLst/>
              </a:prstGeom>
            </p:spPr>
          </p:pic>
        </p:grpSp>
      </p:grpSp>
      <p:grpSp>
        <p:nvGrpSpPr>
          <p:cNvPr id="1028" name="그룹 1028"/>
          <p:cNvGrpSpPr/>
          <p:nvPr/>
        </p:nvGrpSpPr>
        <p:grpSpPr>
          <a:xfrm>
            <a:off x="6212960" y="4283684"/>
            <a:ext cx="71151" cy="71151"/>
            <a:chOff x="6212960" y="4283684"/>
            <a:chExt cx="71151" cy="71151"/>
          </a:xfrm>
        </p:grpSpPr>
        <p:pic>
          <p:nvPicPr>
            <p:cNvPr id="87" name="Object 86"/>
            <p:cNvPicPr>
              <a:picLocks noChangeAspect="1"/>
            </p:cNvPicPr>
            <p:nvPr/>
          </p:nvPicPr>
          <p:blipFill>
            <a:blip r:embed="rId32" cstate="print"/>
            <a:stretch>
              <a:fillRect/>
            </a:stretch>
          </p:blipFill>
          <p:spPr>
            <a:xfrm rot="-10800000">
              <a:off x="6212960" y="4283684"/>
              <a:ext cx="71151" cy="71151"/>
            </a:xfrm>
            <a:prstGeom prst="rect">
              <a:avLst/>
            </a:prstGeom>
          </p:spPr>
        </p:pic>
      </p:grpSp>
      <p:pic>
        <p:nvPicPr>
          <p:cNvPr id="89" name="Object 88"/>
          <p:cNvPicPr>
            <a:picLocks noChangeAspect="1"/>
          </p:cNvPicPr>
          <p:nvPr/>
        </p:nvPicPr>
        <p:blipFill>
          <a:blip r:embed="rId33" cstate="print"/>
          <a:stretch>
            <a:fillRect/>
          </a:stretch>
        </p:blipFill>
        <p:spPr>
          <a:xfrm>
            <a:off x="6371300" y="4191500"/>
            <a:ext cx="1793298" cy="241708"/>
          </a:xfrm>
          <a:prstGeom prst="rect">
            <a:avLst/>
          </a:prstGeom>
        </p:spPr>
      </p:pic>
      <p:grpSp>
        <p:nvGrpSpPr>
          <p:cNvPr id="1029" name="그룹 1029"/>
          <p:cNvGrpSpPr/>
          <p:nvPr/>
        </p:nvGrpSpPr>
        <p:grpSpPr>
          <a:xfrm>
            <a:off x="6212960" y="4786480"/>
            <a:ext cx="71151" cy="71151"/>
            <a:chOff x="6212960" y="4786480"/>
            <a:chExt cx="71151" cy="71151"/>
          </a:xfrm>
        </p:grpSpPr>
        <p:pic>
          <p:nvPicPr>
            <p:cNvPr id="91" name="Object 90"/>
            <p:cNvPicPr>
              <a:picLocks noChangeAspect="1"/>
            </p:cNvPicPr>
            <p:nvPr/>
          </p:nvPicPr>
          <p:blipFill>
            <a:blip r:embed="rId34" cstate="print"/>
            <a:stretch>
              <a:fillRect/>
            </a:stretch>
          </p:blipFill>
          <p:spPr>
            <a:xfrm rot="-10800000">
              <a:off x="6212960" y="4786480"/>
              <a:ext cx="71151" cy="71151"/>
            </a:xfrm>
            <a:prstGeom prst="rect">
              <a:avLst/>
            </a:prstGeom>
          </p:spPr>
        </p:pic>
      </p:grpSp>
      <p:pic>
        <p:nvPicPr>
          <p:cNvPr id="93" name="Object 92"/>
          <p:cNvPicPr>
            <a:picLocks noChangeAspect="1"/>
          </p:cNvPicPr>
          <p:nvPr/>
        </p:nvPicPr>
        <p:blipFill>
          <a:blip r:embed="rId35" cstate="print"/>
          <a:stretch>
            <a:fillRect/>
          </a:stretch>
        </p:blipFill>
        <p:spPr>
          <a:xfrm>
            <a:off x="6371300" y="4694298"/>
            <a:ext cx="1793298" cy="241708"/>
          </a:xfrm>
          <a:prstGeom prst="rect">
            <a:avLst/>
          </a:prstGeom>
        </p:spPr>
      </p:pic>
      <p:grpSp>
        <p:nvGrpSpPr>
          <p:cNvPr id="1030" name="그룹 1030"/>
          <p:cNvGrpSpPr/>
          <p:nvPr/>
        </p:nvGrpSpPr>
        <p:grpSpPr>
          <a:xfrm>
            <a:off x="6212960" y="5289277"/>
            <a:ext cx="71151" cy="71151"/>
            <a:chOff x="6212960" y="5289277"/>
            <a:chExt cx="71151" cy="71151"/>
          </a:xfrm>
        </p:grpSpPr>
        <p:pic>
          <p:nvPicPr>
            <p:cNvPr id="95" name="Object 94"/>
            <p:cNvPicPr>
              <a:picLocks noChangeAspect="1"/>
            </p:cNvPicPr>
            <p:nvPr/>
          </p:nvPicPr>
          <p:blipFill>
            <a:blip r:embed="rId36" cstate="print"/>
            <a:stretch>
              <a:fillRect/>
            </a:stretch>
          </p:blipFill>
          <p:spPr>
            <a:xfrm rot="-10800000">
              <a:off x="6212960" y="5289277"/>
              <a:ext cx="71151" cy="71151"/>
            </a:xfrm>
            <a:prstGeom prst="rect">
              <a:avLst/>
            </a:prstGeom>
          </p:spPr>
        </p:pic>
      </p:grpSp>
      <p:pic>
        <p:nvPicPr>
          <p:cNvPr id="97" name="Object 96"/>
          <p:cNvPicPr>
            <a:picLocks noChangeAspect="1"/>
          </p:cNvPicPr>
          <p:nvPr/>
        </p:nvPicPr>
        <p:blipFill>
          <a:blip r:embed="rId37" cstate="print"/>
          <a:stretch>
            <a:fillRect/>
          </a:stretch>
        </p:blipFill>
        <p:spPr>
          <a:xfrm>
            <a:off x="6371300" y="5197092"/>
            <a:ext cx="1793298" cy="241708"/>
          </a:xfrm>
          <a:prstGeom prst="rect">
            <a:avLst/>
          </a:prstGeom>
        </p:spPr>
      </p:pic>
      <p:grpSp>
        <p:nvGrpSpPr>
          <p:cNvPr id="1031" name="그룹 1031"/>
          <p:cNvGrpSpPr/>
          <p:nvPr/>
        </p:nvGrpSpPr>
        <p:grpSpPr>
          <a:xfrm>
            <a:off x="6212960" y="5792073"/>
            <a:ext cx="71151" cy="71151"/>
            <a:chOff x="6212960" y="5792073"/>
            <a:chExt cx="71151" cy="71151"/>
          </a:xfrm>
        </p:grpSpPr>
        <p:pic>
          <p:nvPicPr>
            <p:cNvPr id="99" name="Object 98"/>
            <p:cNvPicPr>
              <a:picLocks noChangeAspect="1"/>
            </p:cNvPicPr>
            <p:nvPr/>
          </p:nvPicPr>
          <p:blipFill>
            <a:blip r:embed="rId38" cstate="print"/>
            <a:stretch>
              <a:fillRect/>
            </a:stretch>
          </p:blipFill>
          <p:spPr>
            <a:xfrm rot="-10800000">
              <a:off x="6212960" y="5792073"/>
              <a:ext cx="71151" cy="71151"/>
            </a:xfrm>
            <a:prstGeom prst="rect">
              <a:avLst/>
            </a:prstGeom>
          </p:spPr>
        </p:pic>
      </p:grpSp>
      <p:pic>
        <p:nvPicPr>
          <p:cNvPr id="101" name="Object 100"/>
          <p:cNvPicPr>
            <a:picLocks noChangeAspect="1"/>
          </p:cNvPicPr>
          <p:nvPr/>
        </p:nvPicPr>
        <p:blipFill>
          <a:blip r:embed="rId39" cstate="print"/>
          <a:stretch>
            <a:fillRect/>
          </a:stretch>
        </p:blipFill>
        <p:spPr>
          <a:xfrm>
            <a:off x="6371300" y="5699890"/>
            <a:ext cx="1793298" cy="241708"/>
          </a:xfrm>
          <a:prstGeom prst="rect">
            <a:avLst/>
          </a:prstGeom>
        </p:spPr>
      </p:pic>
      <p:grpSp>
        <p:nvGrpSpPr>
          <p:cNvPr id="1032" name="그룹 1032"/>
          <p:cNvGrpSpPr/>
          <p:nvPr/>
        </p:nvGrpSpPr>
        <p:grpSpPr>
          <a:xfrm>
            <a:off x="-305511" y="677002"/>
            <a:ext cx="2026661" cy="1789327"/>
            <a:chOff x="-305511" y="677002"/>
            <a:chExt cx="2026661" cy="1789327"/>
          </a:xfrm>
        </p:grpSpPr>
        <p:pic>
          <p:nvPicPr>
            <p:cNvPr id="103" name="Object 102"/>
            <p:cNvPicPr>
              <a:picLocks noChangeAspect="1"/>
            </p:cNvPicPr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-1202050" y="-100869"/>
              <a:ext cx="4053321" cy="3578654"/>
            </a:xfrm>
            <a:prstGeom prst="rect">
              <a:avLst/>
            </a:prstGeom>
          </p:spPr>
        </p:pic>
        <p:pic>
          <p:nvPicPr>
            <p:cNvPr id="104" name="Object 103"/>
            <p:cNvPicPr>
              <a:picLocks noChangeAspect="1"/>
            </p:cNvPicPr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-305511" y="677002"/>
              <a:ext cx="2026661" cy="1789327"/>
            </a:xfrm>
            <a:prstGeom prst="rect">
              <a:avLst/>
            </a:prstGeom>
          </p:spPr>
        </p:pic>
      </p:grpSp>
      <p:grpSp>
        <p:nvGrpSpPr>
          <p:cNvPr id="1033" name="그룹 1033"/>
          <p:cNvGrpSpPr/>
          <p:nvPr/>
        </p:nvGrpSpPr>
        <p:grpSpPr>
          <a:xfrm>
            <a:off x="9641625" y="4649940"/>
            <a:ext cx="1779725" cy="1655422"/>
            <a:chOff x="9641625" y="4649940"/>
            <a:chExt cx="1779725" cy="1655422"/>
          </a:xfrm>
        </p:grpSpPr>
        <p:pic>
          <p:nvPicPr>
            <p:cNvPr id="107" name="Object 106"/>
            <p:cNvPicPr>
              <a:picLocks noChangeAspect="1"/>
            </p:cNvPicPr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9641625" y="4649940"/>
              <a:ext cx="1779725" cy="1655422"/>
            </a:xfrm>
            <a:prstGeom prst="rect">
              <a:avLst/>
            </a:prstGeom>
          </p:spPr>
        </p:pic>
      </p:grpSp>
      <p:grpSp>
        <p:nvGrpSpPr>
          <p:cNvPr id="1034" name="그룹 1034"/>
          <p:cNvGrpSpPr/>
          <p:nvPr/>
        </p:nvGrpSpPr>
        <p:grpSpPr>
          <a:xfrm>
            <a:off x="8645317" y="1003542"/>
            <a:ext cx="1711869" cy="334592"/>
            <a:chOff x="8645317" y="1003542"/>
            <a:chExt cx="1711869" cy="334592"/>
          </a:xfrm>
        </p:grpSpPr>
        <p:pic>
          <p:nvPicPr>
            <p:cNvPr id="110" name="Object 109"/>
            <p:cNvPicPr>
              <a:picLocks noChangeAspect="1"/>
            </p:cNvPicPr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9980761" y="967692"/>
              <a:ext cx="475057" cy="412235"/>
            </a:xfrm>
            <a:prstGeom prst="rect">
              <a:avLst/>
            </a:prstGeom>
          </p:spPr>
        </p:pic>
        <p:pic>
          <p:nvPicPr>
            <p:cNvPr id="111" name="Object 110"/>
            <p:cNvPicPr>
              <a:picLocks noChangeAspect="1"/>
            </p:cNvPicPr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8628607" y="1056507"/>
              <a:ext cx="1395758" cy="19841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639874" y="2873387"/>
            <a:ext cx="1554190" cy="1793265"/>
            <a:chOff x="2639874" y="2873387"/>
            <a:chExt cx="1554190" cy="1793265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3189650" y="3041047"/>
              <a:ext cx="358498" cy="358498"/>
              <a:chOff x="3189650" y="3041047"/>
              <a:chExt cx="358498" cy="358498"/>
            </a:xfrm>
          </p:grpSpPr>
          <p:pic>
            <p:nvPicPr>
              <p:cNvPr id="4" name="Object 3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3189650" y="3041047"/>
                <a:ext cx="358498" cy="358498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3647045" y="2929788"/>
              <a:ext cx="290507" cy="290507"/>
              <a:chOff x="3647045" y="2929788"/>
              <a:chExt cx="290507" cy="290507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647045" y="2929788"/>
                <a:ext cx="290507" cy="290507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4027177" y="3207934"/>
              <a:ext cx="166887" cy="166887"/>
              <a:chOff x="4027177" y="3207934"/>
              <a:chExt cx="166887" cy="166887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4027177" y="3207934"/>
                <a:ext cx="166887" cy="166887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3025853" y="2877250"/>
              <a:ext cx="163797" cy="163797"/>
              <a:chOff x="3025853" y="2877250"/>
              <a:chExt cx="163797" cy="163797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025853" y="2877250"/>
                <a:ext cx="163797" cy="163797"/>
              </a:xfrm>
              <a:prstGeom prst="rect">
                <a:avLst/>
              </a:prstGeom>
            </p:spPr>
          </p:pic>
        </p:grpSp>
        <p:grpSp>
          <p:nvGrpSpPr>
            <p:cNvPr id="1006" name="그룹 1006"/>
            <p:cNvGrpSpPr/>
            <p:nvPr/>
          </p:nvGrpSpPr>
          <p:grpSpPr>
            <a:xfrm>
              <a:off x="2885391" y="3107648"/>
              <a:ext cx="200727" cy="200727"/>
              <a:chOff x="2885391" y="3107648"/>
              <a:chExt cx="200727" cy="200727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2885391" y="3107648"/>
                <a:ext cx="200727" cy="200727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2639874" y="3220296"/>
              <a:ext cx="141496" cy="141496"/>
              <a:chOff x="2639874" y="3220296"/>
              <a:chExt cx="141496" cy="141496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2639874" y="3220296"/>
                <a:ext cx="141496" cy="141496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3491747" y="2873387"/>
              <a:ext cx="112803" cy="112803"/>
              <a:chOff x="3491747" y="2873387"/>
              <a:chExt cx="112803" cy="112803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3491747" y="2873387"/>
                <a:ext cx="112803" cy="112803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2954772" y="4244798"/>
              <a:ext cx="302869" cy="302869"/>
              <a:chOff x="2954772" y="4244798"/>
              <a:chExt cx="302869" cy="302869"/>
            </a:xfrm>
          </p:grpSpPr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2954772" y="4244798"/>
                <a:ext cx="302869" cy="302869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3511835" y="4396233"/>
              <a:ext cx="270419" cy="270419"/>
              <a:chOff x="3511835" y="4396233"/>
              <a:chExt cx="270419" cy="270419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3511835" y="4396233"/>
                <a:ext cx="270419" cy="270419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2704441" y="4190714"/>
              <a:ext cx="132892" cy="132892"/>
              <a:chOff x="2704441" y="4190714"/>
              <a:chExt cx="132892" cy="13289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2704441" y="4190714"/>
                <a:ext cx="132892" cy="132892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3792298" y="4209257"/>
              <a:ext cx="205519" cy="205519"/>
              <a:chOff x="3792298" y="4209257"/>
              <a:chExt cx="205519" cy="205519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3792298" y="4209257"/>
                <a:ext cx="205519" cy="205519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3327950" y="4244798"/>
              <a:ext cx="163797" cy="163797"/>
              <a:chOff x="3327950" y="4244798"/>
              <a:chExt cx="163797" cy="163797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3327950" y="4244798"/>
                <a:ext cx="163797" cy="163797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>
              <a:off x="4027177" y="4244798"/>
              <a:ext cx="112803" cy="112803"/>
              <a:chOff x="4027177" y="4244798"/>
              <a:chExt cx="112803" cy="112803"/>
            </a:xfrm>
          </p:grpSpPr>
          <p:pic>
            <p:nvPicPr>
              <p:cNvPr id="40" name="Object 39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4027177" y="4244798"/>
                <a:ext cx="112803" cy="112803"/>
              </a:xfrm>
              <a:prstGeom prst="rect">
                <a:avLst/>
              </a:prstGeom>
            </p:spPr>
          </p:pic>
        </p:grpSp>
      </p:grpSp>
      <p:grpSp>
        <p:nvGrpSpPr>
          <p:cNvPr id="1015" name="그룹 1015"/>
          <p:cNvGrpSpPr/>
          <p:nvPr/>
        </p:nvGrpSpPr>
        <p:grpSpPr>
          <a:xfrm>
            <a:off x="1342184" y="4972883"/>
            <a:ext cx="8010869" cy="42303"/>
            <a:chOff x="1342184" y="4972883"/>
            <a:chExt cx="8010869" cy="42303"/>
          </a:xfrm>
        </p:grpSpPr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 rot="-10800000">
              <a:off x="1342184" y="4972883"/>
              <a:ext cx="8010869" cy="42303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6093490" y="2563074"/>
            <a:ext cx="2239883" cy="2239883"/>
            <a:chOff x="6093490" y="2563074"/>
            <a:chExt cx="2239883" cy="2239883"/>
          </a:xfrm>
        </p:grpSpPr>
        <p:pic>
          <p:nvPicPr>
            <p:cNvPr id="47" name="Object 4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093490" y="2563074"/>
              <a:ext cx="2239883" cy="2239883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2834782" y="3523404"/>
            <a:ext cx="1229813" cy="469762"/>
            <a:chOff x="2834782" y="3523404"/>
            <a:chExt cx="1229813" cy="469762"/>
          </a:xfrm>
        </p:grpSpPr>
        <p:pic>
          <p:nvPicPr>
            <p:cNvPr id="50" name="Object 49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807709" y="3496331"/>
              <a:ext cx="1100502" cy="345464"/>
            </a:xfrm>
            <a:prstGeom prst="rect">
              <a:avLst/>
            </a:prstGeom>
          </p:spPr>
        </p:pic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862941" y="3726601"/>
              <a:ext cx="1061051" cy="305070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4948689" y="5603900"/>
            <a:ext cx="797859" cy="42303"/>
            <a:chOff x="4948689" y="5603900"/>
            <a:chExt cx="797859" cy="42303"/>
          </a:xfrm>
        </p:grpSpPr>
        <p:pic>
          <p:nvPicPr>
            <p:cNvPr id="54" name="Object 53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 rot="-5400000">
              <a:off x="4948689" y="5603900"/>
              <a:ext cx="797859" cy="42303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6443838" y="3432301"/>
            <a:ext cx="1539187" cy="592613"/>
            <a:chOff x="6443838" y="3432301"/>
            <a:chExt cx="1539187" cy="592613"/>
          </a:xfrm>
        </p:grpSpPr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6409955" y="3398417"/>
              <a:ext cx="1372372" cy="435001"/>
            </a:xfrm>
            <a:prstGeom prst="rect">
              <a:avLst/>
            </a:prstGeom>
          </p:spPr>
        </p:pic>
        <p:pic>
          <p:nvPicPr>
            <p:cNvPr id="58" name="Object 57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479093" y="3686613"/>
              <a:ext cx="1339816" cy="381569"/>
            </a:xfrm>
            <a:prstGeom prst="rect">
              <a:avLst/>
            </a:prstGeom>
          </p:spPr>
        </p:pic>
      </p:grpSp>
      <p:grpSp>
        <p:nvGrpSpPr>
          <p:cNvPr id="1020" name="그룹 1020"/>
          <p:cNvGrpSpPr/>
          <p:nvPr/>
        </p:nvGrpSpPr>
        <p:grpSpPr>
          <a:xfrm>
            <a:off x="4947063" y="3570498"/>
            <a:ext cx="421707" cy="343338"/>
            <a:chOff x="4947063" y="3570498"/>
            <a:chExt cx="421707" cy="343338"/>
          </a:xfrm>
        </p:grpSpPr>
        <p:grpSp>
          <p:nvGrpSpPr>
            <p:cNvPr id="1021" name="그룹 1021"/>
            <p:cNvGrpSpPr/>
            <p:nvPr/>
          </p:nvGrpSpPr>
          <p:grpSpPr>
            <a:xfrm>
              <a:off x="5197991" y="3570498"/>
              <a:ext cx="170780" cy="343338"/>
              <a:chOff x="5197991" y="3570498"/>
              <a:chExt cx="170780" cy="343338"/>
            </a:xfrm>
          </p:grpSpPr>
          <p:pic>
            <p:nvPicPr>
              <p:cNvPr id="62" name="Object 61"/>
              <p:cNvPicPr>
                <a:picLocks noChangeAspect="1"/>
              </p:cNvPicPr>
              <p:nvPr/>
            </p:nvPicPr>
            <p:blipFill>
              <a:blip r:embed="rId22" cstate="print"/>
              <a:stretch>
                <a:fillRect/>
              </a:stretch>
            </p:blipFill>
            <p:spPr>
              <a:xfrm rot="-10800000">
                <a:off x="5197991" y="3570498"/>
                <a:ext cx="170780" cy="343338"/>
              </a:xfrm>
              <a:prstGeom prst="rect">
                <a:avLst/>
              </a:prstGeom>
            </p:spPr>
          </p:pic>
        </p:grpSp>
        <p:grpSp>
          <p:nvGrpSpPr>
            <p:cNvPr id="1022" name="그룹 1022"/>
            <p:cNvGrpSpPr/>
            <p:nvPr/>
          </p:nvGrpSpPr>
          <p:grpSpPr>
            <a:xfrm>
              <a:off x="5072527" y="3570498"/>
              <a:ext cx="170780" cy="343338"/>
              <a:chOff x="5072527" y="3570498"/>
              <a:chExt cx="170780" cy="343338"/>
            </a:xfrm>
          </p:grpSpPr>
          <p:pic>
            <p:nvPicPr>
              <p:cNvPr id="65" name="Object 64"/>
              <p:cNvPicPr>
                <a:picLocks noChangeAspect="1"/>
              </p:cNvPicPr>
              <p:nvPr/>
            </p:nvPicPr>
            <p:blipFill>
              <a:blip r:embed="rId23" cstate="print"/>
              <a:stretch>
                <a:fillRect/>
              </a:stretch>
            </p:blipFill>
            <p:spPr>
              <a:xfrm rot="-10800000">
                <a:off x="5072527" y="3570498"/>
                <a:ext cx="170780" cy="343338"/>
              </a:xfrm>
              <a:prstGeom prst="rect">
                <a:avLst/>
              </a:prstGeom>
            </p:spPr>
          </p:pic>
        </p:grpSp>
        <p:grpSp>
          <p:nvGrpSpPr>
            <p:cNvPr id="1023" name="그룹 1023"/>
            <p:cNvGrpSpPr/>
            <p:nvPr/>
          </p:nvGrpSpPr>
          <p:grpSpPr>
            <a:xfrm>
              <a:off x="4947063" y="3570498"/>
              <a:ext cx="170780" cy="343338"/>
              <a:chOff x="4947063" y="3570498"/>
              <a:chExt cx="170780" cy="343338"/>
            </a:xfrm>
          </p:grpSpPr>
          <p:pic>
            <p:nvPicPr>
              <p:cNvPr id="68" name="Object 67"/>
              <p:cNvPicPr>
                <a:picLocks noChangeAspect="1"/>
              </p:cNvPicPr>
              <p:nvPr/>
            </p:nvPicPr>
            <p:blipFill>
              <a:blip r:embed="rId24" cstate="print"/>
              <a:stretch>
                <a:fillRect/>
              </a:stretch>
            </p:blipFill>
            <p:spPr>
              <a:xfrm rot="-10800000">
                <a:off x="4947063" y="3570498"/>
                <a:ext cx="170780" cy="343338"/>
              </a:xfrm>
              <a:prstGeom prst="rect">
                <a:avLst/>
              </a:prstGeom>
            </p:spPr>
          </p:pic>
        </p:grpSp>
      </p:grpSp>
      <p:grpSp>
        <p:nvGrpSpPr>
          <p:cNvPr id="1024" name="그룹 1024"/>
          <p:cNvGrpSpPr/>
          <p:nvPr/>
        </p:nvGrpSpPr>
        <p:grpSpPr>
          <a:xfrm>
            <a:off x="9157210" y="1893589"/>
            <a:ext cx="2026661" cy="1865081"/>
            <a:chOff x="9157210" y="1893589"/>
            <a:chExt cx="2026661" cy="1865081"/>
          </a:xfrm>
        </p:grpSpPr>
        <p:pic>
          <p:nvPicPr>
            <p:cNvPr id="72" name="Object 71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9157210" y="1893589"/>
              <a:ext cx="2026661" cy="1865081"/>
            </a:xfrm>
            <a:prstGeom prst="rect">
              <a:avLst/>
            </a:prstGeom>
          </p:spPr>
        </p:pic>
      </p:grpSp>
      <p:grpSp>
        <p:nvGrpSpPr>
          <p:cNvPr id="1025" name="그룹 1025"/>
          <p:cNvGrpSpPr/>
          <p:nvPr/>
        </p:nvGrpSpPr>
        <p:grpSpPr>
          <a:xfrm>
            <a:off x="-628772" y="5125855"/>
            <a:ext cx="2026661" cy="1789327"/>
            <a:chOff x="-628772" y="5125855"/>
            <a:chExt cx="2026661" cy="1789327"/>
          </a:xfrm>
        </p:grpSpPr>
        <p:pic>
          <p:nvPicPr>
            <p:cNvPr id="75" name="Object 74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-628772" y="5125855"/>
              <a:ext cx="2026661" cy="1789327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8645317" y="1004832"/>
            <a:ext cx="1711850" cy="332011"/>
            <a:chOff x="8645317" y="1004832"/>
            <a:chExt cx="1711850" cy="332011"/>
          </a:xfrm>
        </p:grpSpPr>
        <p:pic>
          <p:nvPicPr>
            <p:cNvPr id="78" name="Object 77"/>
            <p:cNvPicPr>
              <a:picLocks noChangeAspect="1"/>
            </p:cNvPicPr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9980743" y="968983"/>
              <a:ext cx="475057" cy="410816"/>
            </a:xfrm>
            <a:prstGeom prst="rect">
              <a:avLst/>
            </a:prstGeom>
          </p:spPr>
        </p:pic>
        <p:pic>
          <p:nvPicPr>
            <p:cNvPr id="79" name="Object 78"/>
            <p:cNvPicPr>
              <a:picLocks noChangeAspect="1"/>
            </p:cNvPicPr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8628607" y="1056507"/>
              <a:ext cx="1395758" cy="198415"/>
            </a:xfrm>
            <a:prstGeom prst="rect">
              <a:avLst/>
            </a:prstGeom>
          </p:spPr>
        </p:pic>
      </p:grpSp>
      <p:pic>
        <p:nvPicPr>
          <p:cNvPr id="81" name="Object 80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935835" y="1614984"/>
            <a:ext cx="4612555" cy="682288"/>
          </a:xfrm>
          <a:prstGeom prst="rect">
            <a:avLst/>
          </a:prstGeom>
        </p:spPr>
      </p:pic>
      <p:pic>
        <p:nvPicPr>
          <p:cNvPr id="82" name="Object 81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5577233" y="1776538"/>
            <a:ext cx="3521484" cy="449856"/>
          </a:xfrm>
          <a:prstGeom prst="rect">
            <a:avLst/>
          </a:prstGeom>
        </p:spPr>
      </p:pic>
      <p:grpSp>
        <p:nvGrpSpPr>
          <p:cNvPr id="1027" name="그룹 1027"/>
          <p:cNvGrpSpPr/>
          <p:nvPr/>
        </p:nvGrpSpPr>
        <p:grpSpPr>
          <a:xfrm>
            <a:off x="1816586" y="5232263"/>
            <a:ext cx="3196499" cy="773691"/>
            <a:chOff x="1816586" y="5232263"/>
            <a:chExt cx="3196499" cy="773691"/>
          </a:xfrm>
        </p:grpSpPr>
        <p:grpSp>
          <p:nvGrpSpPr>
            <p:cNvPr id="1028" name="그룹 1028"/>
            <p:cNvGrpSpPr/>
            <p:nvPr/>
          </p:nvGrpSpPr>
          <p:grpSpPr>
            <a:xfrm>
              <a:off x="1816586" y="5232263"/>
              <a:ext cx="3187586" cy="207735"/>
              <a:chOff x="1816586" y="5232263"/>
              <a:chExt cx="3187586" cy="207735"/>
            </a:xfrm>
          </p:grpSpPr>
          <p:pic>
            <p:nvPicPr>
              <p:cNvPr id="85" name="Object 84"/>
              <p:cNvPicPr>
                <a:picLocks noChangeAspect="1"/>
              </p:cNvPicPr>
              <p:nvPr/>
            </p:nvPicPr>
            <p:blipFill>
              <a:blip r:embed="rId31" cstate="print"/>
              <a:stretch>
                <a:fillRect/>
              </a:stretch>
            </p:blipFill>
            <p:spPr>
              <a:xfrm>
                <a:off x="1978575" y="5209982"/>
                <a:ext cx="2860420" cy="268296"/>
              </a:xfrm>
              <a:prstGeom prst="rect">
                <a:avLst/>
              </a:prstGeom>
            </p:spPr>
          </p:pic>
          <p:grpSp>
            <p:nvGrpSpPr>
              <p:cNvPr id="1029" name="그룹 1029"/>
              <p:cNvGrpSpPr/>
              <p:nvPr/>
            </p:nvGrpSpPr>
            <p:grpSpPr>
              <a:xfrm>
                <a:off x="1816586" y="5303428"/>
                <a:ext cx="71151" cy="71151"/>
                <a:chOff x="1816586" y="5303428"/>
                <a:chExt cx="71151" cy="71151"/>
              </a:xfrm>
            </p:grpSpPr>
            <p:pic>
              <p:nvPicPr>
                <p:cNvPr id="87" name="Object 86"/>
                <p:cNvPicPr>
                  <a:picLocks noChangeAspect="1"/>
                </p:cNvPicPr>
                <p:nvPr/>
              </p:nvPicPr>
              <p:blipFill>
                <a:blip r:embed="rId32" cstate="print"/>
                <a:stretch>
                  <a:fillRect/>
                </a:stretch>
              </p:blipFill>
              <p:spPr>
                <a:xfrm rot="-10800000">
                  <a:off x="1816586" y="5303428"/>
                  <a:ext cx="71151" cy="71151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30" name="그룹 1030"/>
            <p:cNvGrpSpPr/>
            <p:nvPr/>
          </p:nvGrpSpPr>
          <p:grpSpPr>
            <a:xfrm>
              <a:off x="1821042" y="5515241"/>
              <a:ext cx="3187586" cy="207735"/>
              <a:chOff x="1821042" y="5515241"/>
              <a:chExt cx="3187586" cy="207735"/>
            </a:xfrm>
          </p:grpSpPr>
          <p:pic>
            <p:nvPicPr>
              <p:cNvPr id="91" name="Object 90"/>
              <p:cNvPicPr>
                <a:picLocks noChangeAspect="1"/>
              </p:cNvPicPr>
              <p:nvPr/>
            </p:nvPicPr>
            <p:blipFill>
              <a:blip r:embed="rId33" cstate="print"/>
              <a:stretch>
                <a:fillRect/>
              </a:stretch>
            </p:blipFill>
            <p:spPr>
              <a:xfrm>
                <a:off x="1983031" y="5492960"/>
                <a:ext cx="2860420" cy="268296"/>
              </a:xfrm>
              <a:prstGeom prst="rect">
                <a:avLst/>
              </a:prstGeom>
            </p:spPr>
          </p:pic>
          <p:grpSp>
            <p:nvGrpSpPr>
              <p:cNvPr id="1031" name="그룹 1031"/>
              <p:cNvGrpSpPr/>
              <p:nvPr/>
            </p:nvGrpSpPr>
            <p:grpSpPr>
              <a:xfrm>
                <a:off x="1821042" y="5586406"/>
                <a:ext cx="71151" cy="71151"/>
                <a:chOff x="1821042" y="5586406"/>
                <a:chExt cx="71151" cy="71151"/>
              </a:xfrm>
            </p:grpSpPr>
            <p:pic>
              <p:nvPicPr>
                <p:cNvPr id="93" name="Object 92"/>
                <p:cNvPicPr>
                  <a:picLocks noChangeAspect="1"/>
                </p:cNvPicPr>
                <p:nvPr/>
              </p:nvPicPr>
              <p:blipFill>
                <a:blip r:embed="rId34" cstate="print"/>
                <a:stretch>
                  <a:fillRect/>
                </a:stretch>
              </p:blipFill>
              <p:spPr>
                <a:xfrm rot="-10800000">
                  <a:off x="1821042" y="5586406"/>
                  <a:ext cx="71151" cy="71151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32" name="그룹 1032"/>
            <p:cNvGrpSpPr/>
            <p:nvPr/>
          </p:nvGrpSpPr>
          <p:grpSpPr>
            <a:xfrm>
              <a:off x="1825498" y="5798219"/>
              <a:ext cx="3187586" cy="207735"/>
              <a:chOff x="1825498" y="5798219"/>
              <a:chExt cx="3187586" cy="207735"/>
            </a:xfrm>
          </p:grpSpPr>
          <p:pic>
            <p:nvPicPr>
              <p:cNvPr id="97" name="Object 96"/>
              <p:cNvPicPr>
                <a:picLocks noChangeAspect="1"/>
              </p:cNvPicPr>
              <p:nvPr/>
            </p:nvPicPr>
            <p:blipFill>
              <a:blip r:embed="rId35" cstate="print"/>
              <a:stretch>
                <a:fillRect/>
              </a:stretch>
            </p:blipFill>
            <p:spPr>
              <a:xfrm>
                <a:off x="1987488" y="5775938"/>
                <a:ext cx="2860420" cy="268296"/>
              </a:xfrm>
              <a:prstGeom prst="rect">
                <a:avLst/>
              </a:prstGeom>
            </p:spPr>
          </p:pic>
          <p:grpSp>
            <p:nvGrpSpPr>
              <p:cNvPr id="1033" name="그룹 1033"/>
              <p:cNvGrpSpPr/>
              <p:nvPr/>
            </p:nvGrpSpPr>
            <p:grpSpPr>
              <a:xfrm>
                <a:off x="1825498" y="5869384"/>
                <a:ext cx="71151" cy="71151"/>
                <a:chOff x="1825498" y="5869384"/>
                <a:chExt cx="71151" cy="71151"/>
              </a:xfrm>
            </p:grpSpPr>
            <p:pic>
              <p:nvPicPr>
                <p:cNvPr id="99" name="Object 98"/>
                <p:cNvPicPr>
                  <a:picLocks noChangeAspect="1"/>
                </p:cNvPicPr>
                <p:nvPr/>
              </p:nvPicPr>
              <p:blipFill>
                <a:blip r:embed="rId36" cstate="print"/>
                <a:stretch>
                  <a:fillRect/>
                </a:stretch>
              </p:blipFill>
              <p:spPr>
                <a:xfrm rot="-10800000">
                  <a:off x="1825498" y="5869384"/>
                  <a:ext cx="71151" cy="71151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1034" name="그룹 1034"/>
          <p:cNvGrpSpPr/>
          <p:nvPr/>
        </p:nvGrpSpPr>
        <p:grpSpPr>
          <a:xfrm>
            <a:off x="5884196" y="5292423"/>
            <a:ext cx="3196499" cy="773691"/>
            <a:chOff x="5884196" y="5292423"/>
            <a:chExt cx="3196499" cy="773691"/>
          </a:xfrm>
        </p:grpSpPr>
        <p:grpSp>
          <p:nvGrpSpPr>
            <p:cNvPr id="1035" name="그룹 1035"/>
            <p:cNvGrpSpPr/>
            <p:nvPr/>
          </p:nvGrpSpPr>
          <p:grpSpPr>
            <a:xfrm>
              <a:off x="5884196" y="5292423"/>
              <a:ext cx="3187586" cy="207735"/>
              <a:chOff x="5884196" y="5292423"/>
              <a:chExt cx="3187586" cy="207735"/>
            </a:xfrm>
          </p:grpSpPr>
          <p:pic>
            <p:nvPicPr>
              <p:cNvPr id="105" name="Object 104"/>
              <p:cNvPicPr>
                <a:picLocks noChangeAspect="1"/>
              </p:cNvPicPr>
              <p:nvPr/>
            </p:nvPicPr>
            <p:blipFill>
              <a:blip r:embed="rId37" cstate="print"/>
              <a:stretch>
                <a:fillRect/>
              </a:stretch>
            </p:blipFill>
            <p:spPr>
              <a:xfrm>
                <a:off x="6046185" y="5270142"/>
                <a:ext cx="2860420" cy="268296"/>
              </a:xfrm>
              <a:prstGeom prst="rect">
                <a:avLst/>
              </a:prstGeom>
            </p:spPr>
          </p:pic>
          <p:grpSp>
            <p:nvGrpSpPr>
              <p:cNvPr id="1036" name="그룹 1036"/>
              <p:cNvGrpSpPr/>
              <p:nvPr/>
            </p:nvGrpSpPr>
            <p:grpSpPr>
              <a:xfrm>
                <a:off x="5884196" y="5363588"/>
                <a:ext cx="71151" cy="71151"/>
                <a:chOff x="5884196" y="5363588"/>
                <a:chExt cx="71151" cy="71151"/>
              </a:xfrm>
            </p:grpSpPr>
            <p:pic>
              <p:nvPicPr>
                <p:cNvPr id="107" name="Object 106"/>
                <p:cNvPicPr>
                  <a:picLocks noChangeAspect="1"/>
                </p:cNvPicPr>
                <p:nvPr/>
              </p:nvPicPr>
              <p:blipFill>
                <a:blip r:embed="rId38" cstate="print"/>
                <a:stretch>
                  <a:fillRect/>
                </a:stretch>
              </p:blipFill>
              <p:spPr>
                <a:xfrm rot="-10800000">
                  <a:off x="5884196" y="5363588"/>
                  <a:ext cx="71151" cy="71151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37" name="그룹 1037"/>
            <p:cNvGrpSpPr/>
            <p:nvPr/>
          </p:nvGrpSpPr>
          <p:grpSpPr>
            <a:xfrm>
              <a:off x="5888652" y="5575402"/>
              <a:ext cx="3187586" cy="207735"/>
              <a:chOff x="5888652" y="5575402"/>
              <a:chExt cx="3187586" cy="207735"/>
            </a:xfrm>
          </p:grpSpPr>
          <p:pic>
            <p:nvPicPr>
              <p:cNvPr id="111" name="Object 110"/>
              <p:cNvPicPr>
                <a:picLocks noChangeAspect="1"/>
              </p:cNvPicPr>
              <p:nvPr/>
            </p:nvPicPr>
            <p:blipFill>
              <a:blip r:embed="rId39" cstate="print"/>
              <a:stretch>
                <a:fillRect/>
              </a:stretch>
            </p:blipFill>
            <p:spPr>
              <a:xfrm>
                <a:off x="6050642" y="5553120"/>
                <a:ext cx="2860420" cy="268296"/>
              </a:xfrm>
              <a:prstGeom prst="rect">
                <a:avLst/>
              </a:prstGeom>
            </p:spPr>
          </p:pic>
          <p:grpSp>
            <p:nvGrpSpPr>
              <p:cNvPr id="1038" name="그룹 1038"/>
              <p:cNvGrpSpPr/>
              <p:nvPr/>
            </p:nvGrpSpPr>
            <p:grpSpPr>
              <a:xfrm>
                <a:off x="5888652" y="5646566"/>
                <a:ext cx="71151" cy="71151"/>
                <a:chOff x="5888652" y="5646566"/>
                <a:chExt cx="71151" cy="71151"/>
              </a:xfrm>
            </p:grpSpPr>
            <p:pic>
              <p:nvPicPr>
                <p:cNvPr id="113" name="Object 112"/>
                <p:cNvPicPr>
                  <a:picLocks noChangeAspect="1"/>
                </p:cNvPicPr>
                <p:nvPr/>
              </p:nvPicPr>
              <p:blipFill>
                <a:blip r:embed="rId40" cstate="print"/>
                <a:stretch>
                  <a:fillRect/>
                </a:stretch>
              </p:blipFill>
              <p:spPr>
                <a:xfrm rot="-10800000">
                  <a:off x="5888652" y="5646566"/>
                  <a:ext cx="71151" cy="71151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39" name="그룹 1039"/>
            <p:cNvGrpSpPr/>
            <p:nvPr/>
          </p:nvGrpSpPr>
          <p:grpSpPr>
            <a:xfrm>
              <a:off x="5893108" y="5858380"/>
              <a:ext cx="3187586" cy="207735"/>
              <a:chOff x="5893108" y="5858380"/>
              <a:chExt cx="3187586" cy="207735"/>
            </a:xfrm>
          </p:grpSpPr>
          <p:pic>
            <p:nvPicPr>
              <p:cNvPr id="117" name="Object 116"/>
              <p:cNvPicPr>
                <a:picLocks noChangeAspect="1"/>
              </p:cNvPicPr>
              <p:nvPr/>
            </p:nvPicPr>
            <p:blipFill>
              <a:blip r:embed="rId41" cstate="print"/>
              <a:stretch>
                <a:fillRect/>
              </a:stretch>
            </p:blipFill>
            <p:spPr>
              <a:xfrm>
                <a:off x="6055098" y="5836099"/>
                <a:ext cx="2860420" cy="268296"/>
              </a:xfrm>
              <a:prstGeom prst="rect">
                <a:avLst/>
              </a:prstGeom>
            </p:spPr>
          </p:pic>
          <p:grpSp>
            <p:nvGrpSpPr>
              <p:cNvPr id="1040" name="그룹 1040"/>
              <p:cNvGrpSpPr/>
              <p:nvPr/>
            </p:nvGrpSpPr>
            <p:grpSpPr>
              <a:xfrm>
                <a:off x="5893108" y="5929545"/>
                <a:ext cx="71151" cy="71151"/>
                <a:chOff x="5893108" y="5929545"/>
                <a:chExt cx="71151" cy="71151"/>
              </a:xfrm>
            </p:grpSpPr>
            <p:pic>
              <p:nvPicPr>
                <p:cNvPr id="119" name="Object 118"/>
                <p:cNvPicPr>
                  <a:picLocks noChangeAspect="1"/>
                </p:cNvPicPr>
                <p:nvPr/>
              </p:nvPicPr>
              <p:blipFill>
                <a:blip r:embed="rId42" cstate="print"/>
                <a:stretch>
                  <a:fillRect/>
                </a:stretch>
              </p:blipFill>
              <p:spPr>
                <a:xfrm rot="-10800000">
                  <a:off x="5893108" y="5929545"/>
                  <a:ext cx="71151" cy="71151"/>
                </a:xfrm>
                <a:prstGeom prst="rect">
                  <a:avLst/>
                </a:prstGeom>
              </p:spPr>
            </p:pic>
          </p:grpSp>
        </p:grp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4C50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94972" y="2186338"/>
            <a:ext cx="2235681" cy="1924455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8251" y="3700628"/>
            <a:ext cx="7163400" cy="863961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857847" y="27970"/>
            <a:ext cx="2856222" cy="2828517"/>
            <a:chOff x="857847" y="27970"/>
            <a:chExt cx="2856222" cy="2828517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57847" y="27970"/>
              <a:ext cx="2856222" cy="282851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1096853" y="4887248"/>
            <a:ext cx="2282833" cy="2323164"/>
            <a:chOff x="-1096853" y="4887248"/>
            <a:chExt cx="2282833" cy="2323164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2700000">
              <a:off x="-1096853" y="4887248"/>
              <a:ext cx="2282833" cy="232316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8850741" y="5228511"/>
            <a:ext cx="2169020" cy="2147981"/>
            <a:chOff x="8850741" y="5228511"/>
            <a:chExt cx="2169020" cy="2147981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850741" y="5228511"/>
              <a:ext cx="2169020" cy="214798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935251" y="2856048"/>
            <a:ext cx="837973" cy="112287"/>
            <a:chOff x="9935251" y="2856048"/>
            <a:chExt cx="837973" cy="112287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935251" y="2856048"/>
              <a:ext cx="837973" cy="112287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999632" y="4618039"/>
            <a:ext cx="4684382" cy="40046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4C50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056561" y="2748118"/>
            <a:ext cx="1168886" cy="1168886"/>
            <a:chOff x="5056561" y="2748118"/>
            <a:chExt cx="1168886" cy="1168886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56561" y="2748118"/>
              <a:ext cx="1168886" cy="1168886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5223196" y="3058722"/>
            <a:ext cx="835615" cy="509773"/>
            <a:chOff x="5223196" y="3058722"/>
            <a:chExt cx="835615" cy="50977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03329" y="3038855"/>
              <a:ext cx="643641" cy="377202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12359" y="3374559"/>
              <a:ext cx="685785" cy="22360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731886" y="3042217"/>
            <a:ext cx="70640" cy="662469"/>
            <a:chOff x="4731886" y="3042217"/>
            <a:chExt cx="70640" cy="662469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6200000">
              <a:off x="4731886" y="3042217"/>
              <a:ext cx="70640" cy="662469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6917873" y="2395906"/>
            <a:ext cx="1616036" cy="1616036"/>
            <a:chOff x="6917873" y="2395906"/>
            <a:chExt cx="1616036" cy="1616036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917873" y="2395906"/>
              <a:ext cx="1616036" cy="1616036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88539" y="2832333"/>
            <a:ext cx="940844" cy="31502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239900" y="3035916"/>
            <a:ext cx="884414" cy="261823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35835" y="1614984"/>
            <a:ext cx="4612555" cy="682288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492831" y="1739733"/>
            <a:ext cx="3521484" cy="449856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6431793" y="3078093"/>
            <a:ext cx="213462" cy="429147"/>
            <a:chOff x="6431793" y="3078093"/>
            <a:chExt cx="213462" cy="429147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-10800000">
              <a:off x="6431793" y="3078093"/>
              <a:ext cx="213462" cy="429147"/>
            </a:xfrm>
            <a:prstGeom prst="rect">
              <a:avLst/>
            </a:prstGeom>
          </p:spPr>
        </p:pic>
      </p:grpSp>
      <p:pic>
        <p:nvPicPr>
          <p:cNvPr id="22" name="Object 21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110894" y="3367580"/>
            <a:ext cx="1231309" cy="379375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2276208" y="4737134"/>
            <a:ext cx="1706888" cy="573750"/>
            <a:chOff x="2276208" y="4737134"/>
            <a:chExt cx="1706888" cy="573750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411266" y="4706168"/>
              <a:ext cx="1192998" cy="400779"/>
            </a:xfrm>
            <a:prstGeom prst="rect">
              <a:avLst/>
            </a:prstGeom>
          </p:spPr>
        </p:pic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53927" y="5082724"/>
              <a:ext cx="1641258" cy="270906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4987079" y="4609971"/>
            <a:ext cx="811984" cy="811984"/>
            <a:chOff x="4987079" y="4609971"/>
            <a:chExt cx="811984" cy="811984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987079" y="4609971"/>
              <a:ext cx="811984" cy="811984"/>
            </a:xfrm>
            <a:prstGeom prst="rect">
              <a:avLst/>
            </a:prstGeom>
          </p:spPr>
        </p:pic>
      </p:grpSp>
      <p:pic>
        <p:nvPicPr>
          <p:cNvPr id="30" name="Object 29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5063851" y="4821446"/>
            <a:ext cx="544402" cy="408974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4258449" y="4831616"/>
            <a:ext cx="183392" cy="368695"/>
            <a:chOff x="4258449" y="4831616"/>
            <a:chExt cx="183392" cy="368695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258449" y="4831616"/>
              <a:ext cx="183392" cy="368695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6266028" y="4841828"/>
            <a:ext cx="183392" cy="368695"/>
            <a:chOff x="6266028" y="4841828"/>
            <a:chExt cx="183392" cy="368695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 rot="-10800000">
              <a:off x="6266028" y="4841828"/>
              <a:ext cx="183392" cy="36869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342184" y="4304001"/>
            <a:ext cx="8010869" cy="42303"/>
            <a:chOff x="1342184" y="4304001"/>
            <a:chExt cx="8010869" cy="42303"/>
          </a:xfrm>
        </p:grpSpPr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 rot="-10800000">
              <a:off x="1342184" y="4304001"/>
              <a:ext cx="8010869" cy="42303"/>
            </a:xfrm>
            <a:prstGeom prst="rect">
              <a:avLst/>
            </a:prstGeom>
          </p:spPr>
        </p:pic>
      </p:grpSp>
      <p:pic>
        <p:nvPicPr>
          <p:cNvPr id="40" name="Object 39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318656" y="5882283"/>
            <a:ext cx="4602468" cy="266439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9234728" y="2105266"/>
            <a:ext cx="1820858" cy="1675687"/>
            <a:chOff x="9234728" y="2105266"/>
            <a:chExt cx="1820858" cy="1675687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9234728" y="2105266"/>
              <a:ext cx="1820858" cy="1675687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-453781" y="5496647"/>
            <a:ext cx="1795966" cy="1585648"/>
            <a:chOff x="-453781" y="5496647"/>
            <a:chExt cx="1795966" cy="1585648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-453781" y="5496647"/>
              <a:ext cx="1795966" cy="1585648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3584642" y="2801738"/>
            <a:ext cx="1168886" cy="1168886"/>
            <a:chOff x="3584642" y="2801738"/>
            <a:chExt cx="1168886" cy="1168886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584642" y="2801738"/>
              <a:ext cx="1168886" cy="1168886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3751277" y="3112343"/>
            <a:ext cx="835615" cy="509773"/>
            <a:chOff x="3751277" y="3112343"/>
            <a:chExt cx="835615" cy="509773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731410" y="3092475"/>
              <a:ext cx="643641" cy="377202"/>
            </a:xfrm>
            <a:prstGeom prst="rect">
              <a:avLst/>
            </a:prstGeom>
          </p:spPr>
        </p:pic>
        <p:pic>
          <p:nvPicPr>
            <p:cNvPr id="52" name="Object 51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3840443" y="3428181"/>
              <a:ext cx="685785" cy="223604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3252775" y="3042217"/>
            <a:ext cx="70640" cy="662469"/>
            <a:chOff x="3252775" y="3042217"/>
            <a:chExt cx="70640" cy="662469"/>
          </a:xfrm>
        </p:grpSpPr>
        <p:pic>
          <p:nvPicPr>
            <p:cNvPr id="55" name="Object 54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 rot="-16200000">
              <a:off x="3252775" y="3042217"/>
              <a:ext cx="70640" cy="662469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2065222" y="2801738"/>
            <a:ext cx="1168886" cy="1168886"/>
            <a:chOff x="2065222" y="2801738"/>
            <a:chExt cx="1168886" cy="1168886"/>
          </a:xfrm>
        </p:grpSpPr>
        <p:pic>
          <p:nvPicPr>
            <p:cNvPr id="58" name="Object 57"/>
            <p:cNvPicPr>
              <a:picLocks noChangeAspect="1"/>
            </p:cNvPicPr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065222" y="2801738"/>
              <a:ext cx="1168886" cy="1168886"/>
            </a:xfrm>
            <a:prstGeom prst="rect">
              <a:avLst/>
            </a:prstGeom>
          </p:spPr>
        </p:pic>
      </p:grpSp>
      <p:pic>
        <p:nvPicPr>
          <p:cNvPr id="60" name="Object 59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2220667" y="3092475"/>
            <a:ext cx="643641" cy="377202"/>
          </a:xfrm>
          <a:prstGeom prst="rect">
            <a:avLst/>
          </a:prstGeom>
        </p:spPr>
      </p:pic>
      <p:pic>
        <p:nvPicPr>
          <p:cNvPr id="61" name="Object 60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2212717" y="3428181"/>
            <a:ext cx="818823" cy="223604"/>
          </a:xfrm>
          <a:prstGeom prst="rect">
            <a:avLst/>
          </a:prstGeom>
        </p:spPr>
      </p:pic>
      <p:grpSp>
        <p:nvGrpSpPr>
          <p:cNvPr id="1017" name="그룹 1017"/>
          <p:cNvGrpSpPr/>
          <p:nvPr/>
        </p:nvGrpSpPr>
        <p:grpSpPr>
          <a:xfrm>
            <a:off x="8645317" y="1004832"/>
            <a:ext cx="1711850" cy="332011"/>
            <a:chOff x="8645317" y="1004832"/>
            <a:chExt cx="1711850" cy="332011"/>
          </a:xfrm>
        </p:grpSpPr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9980743" y="968983"/>
              <a:ext cx="475057" cy="410816"/>
            </a:xfrm>
            <a:prstGeom prst="rect">
              <a:avLst/>
            </a:prstGeom>
          </p:spPr>
        </p:pic>
        <p:pic>
          <p:nvPicPr>
            <p:cNvPr id="64" name="Object 63"/>
            <p:cNvPicPr>
              <a:picLocks noChangeAspect="1"/>
            </p:cNvPicPr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8628607" y="1056507"/>
              <a:ext cx="1395758" cy="198415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6938430" y="4746047"/>
            <a:ext cx="1706888" cy="573750"/>
            <a:chOff x="6938430" y="4746047"/>
            <a:chExt cx="1706888" cy="573750"/>
          </a:xfrm>
        </p:grpSpPr>
        <p:pic>
          <p:nvPicPr>
            <p:cNvPr id="67" name="Object 66"/>
            <p:cNvPicPr>
              <a:picLocks noChangeAspect="1"/>
            </p:cNvPicPr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7073488" y="4715081"/>
              <a:ext cx="1192998" cy="400779"/>
            </a:xfrm>
            <a:prstGeom prst="rect">
              <a:avLst/>
            </a:prstGeom>
          </p:spPr>
        </p:pic>
        <p:pic>
          <p:nvPicPr>
            <p:cNvPr id="68" name="Object 67"/>
            <p:cNvPicPr>
              <a:picLocks noChangeAspect="1"/>
            </p:cNvPicPr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6916149" y="5091637"/>
              <a:ext cx="1641258" cy="27090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817190" y="2748565"/>
            <a:ext cx="1555244" cy="1555244"/>
            <a:chOff x="1817190" y="2748565"/>
            <a:chExt cx="1555244" cy="155524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17190" y="2748565"/>
              <a:ext cx="1555244" cy="155524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166299" y="2890144"/>
            <a:ext cx="1713403" cy="1713403"/>
            <a:chOff x="3166299" y="2890144"/>
            <a:chExt cx="1713403" cy="171340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66299" y="2890144"/>
              <a:ext cx="1713403" cy="171340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541738" y="3431417"/>
            <a:ext cx="962526" cy="579049"/>
            <a:chOff x="3541738" y="3431417"/>
            <a:chExt cx="962526" cy="579049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18853" y="3408532"/>
              <a:ext cx="740824" cy="434481"/>
            </a:xfrm>
            <a:prstGeom prst="rect">
              <a:avLst/>
            </a:prstGeom>
          </p:spPr>
        </p:pic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46208" y="3805122"/>
              <a:ext cx="757517" cy="23619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3166299" y="4299490"/>
            <a:ext cx="1520323" cy="1520323"/>
            <a:chOff x="3166299" y="4299490"/>
            <a:chExt cx="1520323" cy="1520323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66299" y="4299490"/>
              <a:ext cx="1520323" cy="152032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589098" y="4000779"/>
            <a:ext cx="1713403" cy="1713403"/>
            <a:chOff x="1589098" y="4000779"/>
            <a:chExt cx="1713403" cy="171340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89098" y="4000779"/>
              <a:ext cx="1713403" cy="171340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964537" y="4542052"/>
            <a:ext cx="962526" cy="579053"/>
            <a:chOff x="1964537" y="4542052"/>
            <a:chExt cx="962526" cy="579053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941652" y="4519168"/>
              <a:ext cx="740824" cy="434481"/>
            </a:xfrm>
            <a:prstGeom prst="rect">
              <a:avLst/>
            </a:prstGeom>
          </p:spPr>
        </p:pic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069005" y="4915761"/>
              <a:ext cx="757517" cy="236193"/>
            </a:xfrm>
            <a:prstGeom prst="rect">
              <a:avLst/>
            </a:prstGeom>
          </p:spPr>
        </p:pic>
      </p:grpSp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35835" y="1614984"/>
            <a:ext cx="4612555" cy="682288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577233" y="1776538"/>
            <a:ext cx="3521484" cy="449856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5270913" y="3902421"/>
            <a:ext cx="421707" cy="343338"/>
            <a:chOff x="5270913" y="3902421"/>
            <a:chExt cx="421707" cy="343338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5521841" y="3902421"/>
              <a:ext cx="170780" cy="343338"/>
              <a:chOff x="5521841" y="3902421"/>
              <a:chExt cx="170780" cy="343338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 rot="-10800000">
                <a:off x="5521841" y="3902421"/>
                <a:ext cx="170780" cy="343338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5396377" y="3902421"/>
              <a:ext cx="170780" cy="343338"/>
              <a:chOff x="5396377" y="3902421"/>
              <a:chExt cx="170780" cy="343338"/>
            </a:xfrm>
          </p:grpSpPr>
          <p:pic>
            <p:nvPicPr>
              <p:cNvPr id="29" name="Object 28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-10800000">
                <a:off x="5396377" y="3902421"/>
                <a:ext cx="170780" cy="343338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5270913" y="3902421"/>
              <a:ext cx="170780" cy="343338"/>
              <a:chOff x="5270913" y="3902421"/>
              <a:chExt cx="170780" cy="343338"/>
            </a:xfrm>
          </p:grpSpPr>
          <p:pic>
            <p:nvPicPr>
              <p:cNvPr id="32" name="Object 31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-10800000">
                <a:off x="5270913" y="3902421"/>
                <a:ext cx="170780" cy="343338"/>
              </a:xfrm>
              <a:prstGeom prst="rect">
                <a:avLst/>
              </a:prstGeom>
            </p:spPr>
          </p:pic>
        </p:grpSp>
      </p:grpSp>
      <p:grpSp>
        <p:nvGrpSpPr>
          <p:cNvPr id="1011" name="그룹 1011"/>
          <p:cNvGrpSpPr/>
          <p:nvPr/>
        </p:nvGrpSpPr>
        <p:grpSpPr>
          <a:xfrm>
            <a:off x="2113550" y="3210759"/>
            <a:ext cx="962526" cy="579051"/>
            <a:chOff x="2113550" y="3210759"/>
            <a:chExt cx="962526" cy="579051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090665" y="3187874"/>
              <a:ext cx="740824" cy="434481"/>
            </a:xfrm>
            <a:prstGeom prst="rect">
              <a:avLst/>
            </a:prstGeom>
          </p:spPr>
        </p:pic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218020" y="3584466"/>
              <a:ext cx="757517" cy="236193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3445198" y="4744223"/>
            <a:ext cx="962526" cy="579050"/>
            <a:chOff x="3445198" y="4744223"/>
            <a:chExt cx="962526" cy="579050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422313" y="4721338"/>
              <a:ext cx="740824" cy="434481"/>
            </a:xfrm>
            <a:prstGeom prst="rect">
              <a:avLst/>
            </a:prstGeom>
          </p:spPr>
        </p:pic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549666" y="5117929"/>
              <a:ext cx="757517" cy="236193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6228093" y="5039197"/>
            <a:ext cx="2999210" cy="481318"/>
            <a:chOff x="6228093" y="5039197"/>
            <a:chExt cx="2999210" cy="481318"/>
          </a:xfrm>
        </p:grpSpPr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388957" y="5015802"/>
              <a:ext cx="2767429" cy="574895"/>
            </a:xfrm>
            <a:prstGeom prst="rect">
              <a:avLst/>
            </a:prstGeom>
          </p:spPr>
        </p:pic>
        <p:grpSp>
          <p:nvGrpSpPr>
            <p:cNvPr id="1014" name="그룹 1014"/>
            <p:cNvGrpSpPr/>
            <p:nvPr/>
          </p:nvGrpSpPr>
          <p:grpSpPr>
            <a:xfrm>
              <a:off x="6228093" y="5111567"/>
              <a:ext cx="71151" cy="71151"/>
              <a:chOff x="6228093" y="5111567"/>
              <a:chExt cx="71151" cy="71151"/>
            </a:xfrm>
          </p:grpSpPr>
          <p:pic>
            <p:nvPicPr>
              <p:cNvPr id="46" name="Object 45"/>
              <p:cNvPicPr>
                <a:picLocks noChangeAspect="1"/>
              </p:cNvPicPr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 rot="-10800000">
                <a:off x="6228093" y="5111567"/>
                <a:ext cx="71151" cy="71151"/>
              </a:xfrm>
              <a:prstGeom prst="rect">
                <a:avLst/>
              </a:prstGeom>
            </p:spPr>
          </p:pic>
        </p:grpSp>
      </p:grpSp>
      <p:grpSp>
        <p:nvGrpSpPr>
          <p:cNvPr id="1015" name="그룹 1015"/>
          <p:cNvGrpSpPr/>
          <p:nvPr/>
        </p:nvGrpSpPr>
        <p:grpSpPr>
          <a:xfrm>
            <a:off x="6228093" y="4346123"/>
            <a:ext cx="2999210" cy="481318"/>
            <a:chOff x="6228093" y="4346123"/>
            <a:chExt cx="2999210" cy="481318"/>
          </a:xfrm>
        </p:grpSpPr>
        <p:pic>
          <p:nvPicPr>
            <p:cNvPr id="50" name="Object 49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388957" y="4322728"/>
              <a:ext cx="2767429" cy="574895"/>
            </a:xfrm>
            <a:prstGeom prst="rect">
              <a:avLst/>
            </a:prstGeom>
          </p:spPr>
        </p:pic>
        <p:grpSp>
          <p:nvGrpSpPr>
            <p:cNvPr id="1016" name="그룹 1016"/>
            <p:cNvGrpSpPr/>
            <p:nvPr/>
          </p:nvGrpSpPr>
          <p:grpSpPr>
            <a:xfrm>
              <a:off x="6228093" y="4418492"/>
              <a:ext cx="71151" cy="71151"/>
              <a:chOff x="6228093" y="4418492"/>
              <a:chExt cx="71151" cy="71151"/>
            </a:xfrm>
          </p:grpSpPr>
          <p:pic>
            <p:nvPicPr>
              <p:cNvPr id="52" name="Object 51"/>
              <p:cNvPicPr>
                <a:picLocks noChangeAspect="1"/>
              </p:cNvPicPr>
              <p:nvPr/>
            </p:nvPicPr>
            <p:blipFill>
              <a:blip r:embed="rId22" cstate="print"/>
              <a:stretch>
                <a:fillRect/>
              </a:stretch>
            </p:blipFill>
            <p:spPr>
              <a:xfrm rot="-10800000">
                <a:off x="6228093" y="4418492"/>
                <a:ext cx="71151" cy="71151"/>
              </a:xfrm>
              <a:prstGeom prst="rect">
                <a:avLst/>
              </a:prstGeom>
            </p:spPr>
          </p:pic>
        </p:grpSp>
      </p:grpSp>
      <p:grpSp>
        <p:nvGrpSpPr>
          <p:cNvPr id="1017" name="그룹 1017"/>
          <p:cNvGrpSpPr/>
          <p:nvPr/>
        </p:nvGrpSpPr>
        <p:grpSpPr>
          <a:xfrm>
            <a:off x="6228093" y="3653044"/>
            <a:ext cx="2999210" cy="481318"/>
            <a:chOff x="6228093" y="3653044"/>
            <a:chExt cx="2999210" cy="481318"/>
          </a:xfrm>
        </p:grpSpPr>
        <p:pic>
          <p:nvPicPr>
            <p:cNvPr id="56" name="Object 55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388957" y="3629649"/>
              <a:ext cx="2767429" cy="574895"/>
            </a:xfrm>
            <a:prstGeom prst="rect">
              <a:avLst/>
            </a:prstGeom>
          </p:spPr>
        </p:pic>
        <p:grpSp>
          <p:nvGrpSpPr>
            <p:cNvPr id="1018" name="그룹 1018"/>
            <p:cNvGrpSpPr/>
            <p:nvPr/>
          </p:nvGrpSpPr>
          <p:grpSpPr>
            <a:xfrm>
              <a:off x="6228093" y="3725417"/>
              <a:ext cx="71151" cy="71151"/>
              <a:chOff x="6228093" y="3725417"/>
              <a:chExt cx="71151" cy="71151"/>
            </a:xfrm>
          </p:grpSpPr>
          <p:pic>
            <p:nvPicPr>
              <p:cNvPr id="58" name="Object 57"/>
              <p:cNvPicPr>
                <a:picLocks noChangeAspect="1"/>
              </p:cNvPicPr>
              <p:nvPr/>
            </p:nvPicPr>
            <p:blipFill>
              <a:blip r:embed="rId24" cstate="print"/>
              <a:stretch>
                <a:fillRect/>
              </a:stretch>
            </p:blipFill>
            <p:spPr>
              <a:xfrm rot="-10800000">
                <a:off x="6228093" y="3725417"/>
                <a:ext cx="71151" cy="71151"/>
              </a:xfrm>
              <a:prstGeom prst="rect">
                <a:avLst/>
              </a:prstGeom>
            </p:spPr>
          </p:pic>
        </p:grpSp>
      </p:grpSp>
      <p:grpSp>
        <p:nvGrpSpPr>
          <p:cNvPr id="1019" name="그룹 1019"/>
          <p:cNvGrpSpPr/>
          <p:nvPr/>
        </p:nvGrpSpPr>
        <p:grpSpPr>
          <a:xfrm>
            <a:off x="6228093" y="2959970"/>
            <a:ext cx="2999210" cy="481318"/>
            <a:chOff x="6228093" y="2959970"/>
            <a:chExt cx="2999210" cy="481318"/>
          </a:xfrm>
        </p:grpSpPr>
        <p:pic>
          <p:nvPicPr>
            <p:cNvPr id="62" name="Object 61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388957" y="2936575"/>
              <a:ext cx="2767429" cy="574895"/>
            </a:xfrm>
            <a:prstGeom prst="rect">
              <a:avLst/>
            </a:prstGeom>
          </p:spPr>
        </p:pic>
        <p:grpSp>
          <p:nvGrpSpPr>
            <p:cNvPr id="1020" name="그룹 1020"/>
            <p:cNvGrpSpPr/>
            <p:nvPr/>
          </p:nvGrpSpPr>
          <p:grpSpPr>
            <a:xfrm>
              <a:off x="6228093" y="3032343"/>
              <a:ext cx="71151" cy="71151"/>
              <a:chOff x="6228093" y="3032343"/>
              <a:chExt cx="71151" cy="71151"/>
            </a:xfrm>
          </p:grpSpPr>
          <p:pic>
            <p:nvPicPr>
              <p:cNvPr id="64" name="Object 63"/>
              <p:cNvPicPr>
                <a:picLocks noChangeAspect="1"/>
              </p:cNvPicPr>
              <p:nvPr/>
            </p:nvPicPr>
            <p:blipFill>
              <a:blip r:embed="rId26" cstate="print"/>
              <a:stretch>
                <a:fillRect/>
              </a:stretch>
            </p:blipFill>
            <p:spPr>
              <a:xfrm rot="-10800000">
                <a:off x="6228093" y="3032343"/>
                <a:ext cx="71151" cy="71151"/>
              </a:xfrm>
              <a:prstGeom prst="rect">
                <a:avLst/>
              </a:prstGeom>
            </p:spPr>
          </p:pic>
        </p:grpSp>
      </p:grpSp>
      <p:grpSp>
        <p:nvGrpSpPr>
          <p:cNvPr id="1021" name="그룹 1021"/>
          <p:cNvGrpSpPr/>
          <p:nvPr/>
        </p:nvGrpSpPr>
        <p:grpSpPr>
          <a:xfrm>
            <a:off x="6892627" y="255881"/>
            <a:ext cx="2026661" cy="1865081"/>
            <a:chOff x="6892627" y="255881"/>
            <a:chExt cx="2026661" cy="1865081"/>
          </a:xfrm>
        </p:grpSpPr>
        <p:pic>
          <p:nvPicPr>
            <p:cNvPr id="68" name="Object 67"/>
            <p:cNvPicPr>
              <a:picLocks noChangeAspect="1"/>
            </p:cNvPicPr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6892627" y="255881"/>
              <a:ext cx="2026661" cy="1865081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-894338" y="4480997"/>
            <a:ext cx="2026661" cy="1865081"/>
            <a:chOff x="-894338" y="4480997"/>
            <a:chExt cx="2026661" cy="1865081"/>
          </a:xfrm>
        </p:grpSpPr>
        <p:pic>
          <p:nvPicPr>
            <p:cNvPr id="71" name="Object 70"/>
            <p:cNvPicPr>
              <a:picLocks noChangeAspect="1"/>
            </p:cNvPicPr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-894338" y="4480997"/>
              <a:ext cx="2026661" cy="1865081"/>
            </a:xfrm>
            <a:prstGeom prst="rect">
              <a:avLst/>
            </a:prstGeom>
          </p:spPr>
        </p:pic>
      </p:grpSp>
      <p:grpSp>
        <p:nvGrpSpPr>
          <p:cNvPr id="1023" name="그룹 1023"/>
          <p:cNvGrpSpPr/>
          <p:nvPr/>
        </p:nvGrpSpPr>
        <p:grpSpPr>
          <a:xfrm>
            <a:off x="8645317" y="1004832"/>
            <a:ext cx="1711850" cy="332011"/>
            <a:chOff x="8645317" y="1004832"/>
            <a:chExt cx="1711850" cy="332011"/>
          </a:xfrm>
        </p:grpSpPr>
        <p:pic>
          <p:nvPicPr>
            <p:cNvPr id="74" name="Object 73"/>
            <p:cNvPicPr>
              <a:picLocks noChangeAspect="1"/>
            </p:cNvPicPr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9980743" y="968983"/>
              <a:ext cx="475057" cy="410816"/>
            </a:xfrm>
            <a:prstGeom prst="rect">
              <a:avLst/>
            </a:prstGeom>
          </p:spPr>
        </p:pic>
        <p:pic>
          <p:nvPicPr>
            <p:cNvPr id="75" name="Object 74"/>
            <p:cNvPicPr>
              <a:picLocks noChangeAspect="1"/>
            </p:cNvPicPr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628607" y="1056507"/>
              <a:ext cx="1395758" cy="19841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815747" y="4576941"/>
            <a:ext cx="7306234" cy="625587"/>
            <a:chOff x="1815747" y="4576941"/>
            <a:chExt cx="7306234" cy="625587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1827103" y="4576941"/>
              <a:ext cx="7286131" cy="42303"/>
              <a:chOff x="1827103" y="4576941"/>
              <a:chExt cx="7286131" cy="42303"/>
            </a:xfrm>
          </p:grpSpPr>
          <p:pic>
            <p:nvPicPr>
              <p:cNvPr id="4" name="Object 3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1827103" y="4576941"/>
                <a:ext cx="7286131" cy="42303"/>
              </a:xfrm>
              <a:prstGeom prst="rect">
                <a:avLst/>
              </a:prstGeom>
            </p:spPr>
          </p:pic>
        </p:grpSp>
        <p:grpSp>
          <p:nvGrpSpPr>
            <p:cNvPr id="1003" name="그룹 1003"/>
            <p:cNvGrpSpPr/>
            <p:nvPr/>
          </p:nvGrpSpPr>
          <p:grpSpPr>
            <a:xfrm>
              <a:off x="1546387" y="4890864"/>
              <a:ext cx="581023" cy="42303"/>
              <a:chOff x="1546387" y="4890864"/>
              <a:chExt cx="581023" cy="42303"/>
            </a:xfrm>
          </p:grpSpPr>
          <p:pic>
            <p:nvPicPr>
              <p:cNvPr id="7" name="Object 6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 rot="-5400000">
                <a:off x="1546387" y="4890864"/>
                <a:ext cx="581023" cy="42303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3965078" y="4890864"/>
              <a:ext cx="581023" cy="42303"/>
              <a:chOff x="3965078" y="4890864"/>
              <a:chExt cx="581023" cy="42303"/>
            </a:xfrm>
          </p:grpSpPr>
          <p:pic>
            <p:nvPicPr>
              <p:cNvPr id="10" name="Object 9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 rot="-5400000">
                <a:off x="3965078" y="4890864"/>
                <a:ext cx="581023" cy="42303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6383770" y="4890864"/>
              <a:ext cx="581023" cy="42303"/>
              <a:chOff x="6383770" y="4890864"/>
              <a:chExt cx="581023" cy="42303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-5400000">
                <a:off x="6383770" y="4890864"/>
                <a:ext cx="581023" cy="42303"/>
              </a:xfrm>
              <a:prstGeom prst="rect">
                <a:avLst/>
              </a:prstGeom>
            </p:spPr>
          </p:pic>
        </p:grpSp>
        <p:grpSp>
          <p:nvGrpSpPr>
            <p:cNvPr id="1006" name="그룹 1006"/>
            <p:cNvGrpSpPr/>
            <p:nvPr/>
          </p:nvGrpSpPr>
          <p:grpSpPr>
            <a:xfrm>
              <a:off x="8810317" y="4890864"/>
              <a:ext cx="581023" cy="42303"/>
              <a:chOff x="8810317" y="4890864"/>
              <a:chExt cx="581023" cy="42303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-5400000">
                <a:off x="8810317" y="4890864"/>
                <a:ext cx="581023" cy="42303"/>
              </a:xfrm>
              <a:prstGeom prst="rect">
                <a:avLst/>
              </a:prstGeom>
            </p:spPr>
          </p:pic>
        </p:grpSp>
      </p:grpSp>
      <p:grpSp>
        <p:nvGrpSpPr>
          <p:cNvPr id="1007" name="그룹 1007"/>
          <p:cNvGrpSpPr/>
          <p:nvPr/>
        </p:nvGrpSpPr>
        <p:grpSpPr>
          <a:xfrm>
            <a:off x="3134299" y="3880695"/>
            <a:ext cx="4738585" cy="42303"/>
            <a:chOff x="3134299" y="3880695"/>
            <a:chExt cx="4738585" cy="42303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134299" y="3880695"/>
              <a:ext cx="4738585" cy="42303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780070" y="5225088"/>
            <a:ext cx="2113656" cy="718990"/>
            <a:chOff x="780070" y="5225088"/>
            <a:chExt cx="2113656" cy="718990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80070" y="5225088"/>
              <a:ext cx="2113656" cy="718990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3198762" y="5225088"/>
            <a:ext cx="2113656" cy="718990"/>
            <a:chOff x="3198762" y="5225088"/>
            <a:chExt cx="2113656" cy="718990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198762" y="5225088"/>
              <a:ext cx="2113656" cy="718990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5617453" y="5225088"/>
            <a:ext cx="2113656" cy="718990"/>
            <a:chOff x="5617453" y="5225088"/>
            <a:chExt cx="2113656" cy="718990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617453" y="5225088"/>
              <a:ext cx="2113656" cy="718990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8044001" y="5225088"/>
            <a:ext cx="2113656" cy="718990"/>
            <a:chOff x="8044001" y="5225088"/>
            <a:chExt cx="2113656" cy="718990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044001" y="5225088"/>
              <a:ext cx="2113656" cy="718990"/>
            </a:xfrm>
            <a:prstGeom prst="rect">
              <a:avLst/>
            </a:prstGeom>
          </p:spPr>
        </p:pic>
      </p:grpSp>
      <p:pic>
        <p:nvPicPr>
          <p:cNvPr id="34" name="Object 3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226720" y="5317786"/>
            <a:ext cx="1076857" cy="352667"/>
          </a:xfrm>
          <a:prstGeom prst="rect">
            <a:avLst/>
          </a:prstGeom>
        </p:spPr>
      </p:pic>
      <p:pic>
        <p:nvPicPr>
          <p:cNvPr id="35" name="Object 34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135814" y="5574651"/>
            <a:ext cx="1441699" cy="245318"/>
          </a:xfrm>
          <a:prstGeom prst="rect">
            <a:avLst/>
          </a:prstGeom>
        </p:spPr>
      </p:pic>
      <p:pic>
        <p:nvPicPr>
          <p:cNvPr id="36" name="Object 35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645411" y="5317786"/>
            <a:ext cx="1076857" cy="352667"/>
          </a:xfrm>
          <a:prstGeom prst="rect">
            <a:avLst/>
          </a:prstGeom>
        </p:spPr>
      </p:pic>
      <p:pic>
        <p:nvPicPr>
          <p:cNvPr id="37" name="Object 36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554503" y="5574651"/>
            <a:ext cx="1463632" cy="245318"/>
          </a:xfrm>
          <a:prstGeom prst="rect">
            <a:avLst/>
          </a:prstGeom>
        </p:spPr>
      </p:pic>
      <p:pic>
        <p:nvPicPr>
          <p:cNvPr id="38" name="Object 37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064103" y="5317786"/>
            <a:ext cx="1076857" cy="352667"/>
          </a:xfrm>
          <a:prstGeom prst="rect">
            <a:avLst/>
          </a:prstGeom>
        </p:spPr>
      </p:pic>
      <p:pic>
        <p:nvPicPr>
          <p:cNvPr id="39" name="Object 38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5973192" y="5574651"/>
            <a:ext cx="1427299" cy="245318"/>
          </a:xfrm>
          <a:prstGeom prst="rect">
            <a:avLst/>
          </a:prstGeom>
        </p:spPr>
      </p:pic>
      <p:pic>
        <p:nvPicPr>
          <p:cNvPr id="40" name="Object 39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8490651" y="5317786"/>
            <a:ext cx="1076857" cy="352667"/>
          </a:xfrm>
          <a:prstGeom prst="rect">
            <a:avLst/>
          </a:prstGeom>
        </p:spPr>
      </p:pic>
      <p:pic>
        <p:nvPicPr>
          <p:cNvPr id="41" name="Object 40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8399978" y="5574899"/>
            <a:ext cx="1427202" cy="242498"/>
          </a:xfrm>
          <a:prstGeom prst="rect">
            <a:avLst/>
          </a:prstGeom>
        </p:spPr>
      </p:pic>
      <p:grpSp>
        <p:nvGrpSpPr>
          <p:cNvPr id="1012" name="그룹 1012"/>
          <p:cNvGrpSpPr/>
          <p:nvPr/>
        </p:nvGrpSpPr>
        <p:grpSpPr>
          <a:xfrm>
            <a:off x="4272734" y="2677139"/>
            <a:ext cx="2195162" cy="828773"/>
            <a:chOff x="4272734" y="2677139"/>
            <a:chExt cx="2195162" cy="828773"/>
          </a:xfrm>
        </p:grpSpPr>
        <p:grpSp>
          <p:nvGrpSpPr>
            <p:cNvPr id="1013" name="그룹 1013"/>
            <p:cNvGrpSpPr/>
            <p:nvPr/>
          </p:nvGrpSpPr>
          <p:grpSpPr>
            <a:xfrm>
              <a:off x="5377896" y="3154753"/>
              <a:ext cx="70640" cy="351159"/>
              <a:chOff x="5377896" y="3154753"/>
              <a:chExt cx="70640" cy="351159"/>
            </a:xfrm>
          </p:grpSpPr>
          <p:pic>
            <p:nvPicPr>
              <p:cNvPr id="44" name="Object 43"/>
              <p:cNvPicPr>
                <a:picLocks noChangeAspect="1"/>
              </p:cNvPicPr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 rot="-10800000">
                <a:off x="5377896" y="3154753"/>
                <a:ext cx="70640" cy="351159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>
              <a:off x="4272734" y="2677139"/>
              <a:ext cx="2195162" cy="459479"/>
              <a:chOff x="4272734" y="2677139"/>
              <a:chExt cx="2195162" cy="459479"/>
            </a:xfrm>
          </p:grpSpPr>
          <p:pic>
            <p:nvPicPr>
              <p:cNvPr id="47" name="Object 46"/>
              <p:cNvPicPr>
                <a:picLocks noChangeAspect="1"/>
              </p:cNvPicPr>
              <p:nvPr/>
            </p:nvPicPr>
            <p:blipFill>
              <a:blip r:embed="rId21" cstate="print"/>
              <a:stretch>
                <a:fillRect/>
              </a:stretch>
            </p:blipFill>
            <p:spPr>
              <a:xfrm>
                <a:off x="4272734" y="2677139"/>
                <a:ext cx="2195162" cy="459479"/>
              </a:xfrm>
              <a:prstGeom prst="rect">
                <a:avLst/>
              </a:prstGeom>
            </p:spPr>
          </p:pic>
        </p:grpSp>
      </p:grpSp>
      <p:pic>
        <p:nvPicPr>
          <p:cNvPr id="50" name="Object 49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4349342" y="2744417"/>
            <a:ext cx="1946216" cy="322607"/>
          </a:xfrm>
          <a:prstGeom prst="rect">
            <a:avLst/>
          </a:prstGeom>
        </p:spPr>
      </p:pic>
      <p:grpSp>
        <p:nvGrpSpPr>
          <p:cNvPr id="1015" name="그룹 1015"/>
          <p:cNvGrpSpPr/>
          <p:nvPr/>
        </p:nvGrpSpPr>
        <p:grpSpPr>
          <a:xfrm>
            <a:off x="1639888" y="3597128"/>
            <a:ext cx="1984916" cy="1030752"/>
            <a:chOff x="1639888" y="3597128"/>
            <a:chExt cx="1984916" cy="1030752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2597026" y="4150458"/>
              <a:ext cx="70640" cy="477422"/>
              <a:chOff x="2597026" y="4150458"/>
              <a:chExt cx="70640" cy="477422"/>
            </a:xfrm>
          </p:grpSpPr>
          <p:pic>
            <p:nvPicPr>
              <p:cNvPr id="53" name="Object 52"/>
              <p:cNvPicPr>
                <a:picLocks noChangeAspect="1"/>
              </p:cNvPicPr>
              <p:nvPr/>
            </p:nvPicPr>
            <p:blipFill>
              <a:blip r:embed="rId23" cstate="print"/>
              <a:stretch>
                <a:fillRect/>
              </a:stretch>
            </p:blipFill>
            <p:spPr>
              <a:xfrm rot="-10800000">
                <a:off x="2597026" y="4150458"/>
                <a:ext cx="70640" cy="477422"/>
              </a:xfrm>
              <a:prstGeom prst="rect">
                <a:avLst/>
              </a:prstGeom>
            </p:spPr>
          </p:pic>
        </p:grpSp>
        <p:grpSp>
          <p:nvGrpSpPr>
            <p:cNvPr id="1017" name="그룹 1017"/>
            <p:cNvGrpSpPr/>
            <p:nvPr/>
          </p:nvGrpSpPr>
          <p:grpSpPr>
            <a:xfrm>
              <a:off x="1639888" y="3597128"/>
              <a:ext cx="1984916" cy="651741"/>
              <a:chOff x="1639888" y="3597128"/>
              <a:chExt cx="1984916" cy="651741"/>
            </a:xfrm>
          </p:grpSpPr>
          <p:pic>
            <p:nvPicPr>
              <p:cNvPr id="56" name="Object 55"/>
              <p:cNvPicPr>
                <a:picLocks noChangeAspect="1"/>
              </p:cNvPicPr>
              <p:nvPr/>
            </p:nvPicPr>
            <p:blipFill>
              <a:blip r:embed="rId24" cstate="print"/>
              <a:stretch>
                <a:fillRect/>
              </a:stretch>
            </p:blipFill>
            <p:spPr>
              <a:xfrm>
                <a:off x="1639888" y="3597128"/>
                <a:ext cx="1984916" cy="651741"/>
              </a:xfrm>
              <a:prstGeom prst="rect">
                <a:avLst/>
              </a:prstGeom>
            </p:spPr>
          </p:pic>
        </p:grpSp>
      </p:grpSp>
      <p:pic>
        <p:nvPicPr>
          <p:cNvPr id="59" name="Object 58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1983977" y="3674339"/>
            <a:ext cx="1088665" cy="339332"/>
          </a:xfrm>
          <a:prstGeom prst="rect">
            <a:avLst/>
          </a:prstGeom>
        </p:spPr>
      </p:pic>
      <p:pic>
        <p:nvPicPr>
          <p:cNvPr id="60" name="Object 59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1902229" y="3916116"/>
            <a:ext cx="1402081" cy="235939"/>
          </a:xfrm>
          <a:prstGeom prst="rect">
            <a:avLst/>
          </a:prstGeom>
        </p:spPr>
      </p:pic>
      <p:grpSp>
        <p:nvGrpSpPr>
          <p:cNvPr id="1018" name="그룹 1018"/>
          <p:cNvGrpSpPr/>
          <p:nvPr/>
        </p:nvGrpSpPr>
        <p:grpSpPr>
          <a:xfrm>
            <a:off x="4355161" y="3597128"/>
            <a:ext cx="1984916" cy="1030752"/>
            <a:chOff x="4355161" y="3597128"/>
            <a:chExt cx="1984916" cy="1030752"/>
          </a:xfrm>
        </p:grpSpPr>
        <p:grpSp>
          <p:nvGrpSpPr>
            <p:cNvPr id="1019" name="그룹 1019"/>
            <p:cNvGrpSpPr/>
            <p:nvPr/>
          </p:nvGrpSpPr>
          <p:grpSpPr>
            <a:xfrm>
              <a:off x="5369901" y="4137460"/>
              <a:ext cx="70640" cy="490420"/>
              <a:chOff x="5369901" y="4137460"/>
              <a:chExt cx="70640" cy="490420"/>
            </a:xfrm>
          </p:grpSpPr>
          <p:pic>
            <p:nvPicPr>
              <p:cNvPr id="63" name="Object 62"/>
              <p:cNvPicPr>
                <a:picLocks noChangeAspect="1"/>
              </p:cNvPicPr>
              <p:nvPr/>
            </p:nvPicPr>
            <p:blipFill>
              <a:blip r:embed="rId27" cstate="print"/>
              <a:stretch>
                <a:fillRect/>
              </a:stretch>
            </p:blipFill>
            <p:spPr>
              <a:xfrm rot="-10800000">
                <a:off x="5369901" y="4137460"/>
                <a:ext cx="70640" cy="490420"/>
              </a:xfrm>
              <a:prstGeom prst="rect">
                <a:avLst/>
              </a:prstGeom>
            </p:spPr>
          </p:pic>
        </p:grpSp>
        <p:grpSp>
          <p:nvGrpSpPr>
            <p:cNvPr id="1020" name="그룹 1020"/>
            <p:cNvGrpSpPr/>
            <p:nvPr/>
          </p:nvGrpSpPr>
          <p:grpSpPr>
            <a:xfrm>
              <a:off x="4355161" y="3597128"/>
              <a:ext cx="1984916" cy="651741"/>
              <a:chOff x="4355161" y="3597128"/>
              <a:chExt cx="1984916" cy="651741"/>
            </a:xfrm>
          </p:grpSpPr>
          <p:pic>
            <p:nvPicPr>
              <p:cNvPr id="66" name="Object 65"/>
              <p:cNvPicPr>
                <a:picLocks noChangeAspect="1"/>
              </p:cNvPicPr>
              <p:nvPr/>
            </p:nvPicPr>
            <p:blipFill>
              <a:blip r:embed="rId28" cstate="print"/>
              <a:stretch>
                <a:fillRect/>
              </a:stretch>
            </p:blipFill>
            <p:spPr>
              <a:xfrm>
                <a:off x="4355161" y="3597128"/>
                <a:ext cx="1984916" cy="651741"/>
              </a:xfrm>
              <a:prstGeom prst="rect">
                <a:avLst/>
              </a:prstGeom>
            </p:spPr>
          </p:pic>
        </p:grpSp>
      </p:grpSp>
      <p:pic>
        <p:nvPicPr>
          <p:cNvPr id="69" name="Object 68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4699250" y="3674339"/>
            <a:ext cx="1088665" cy="339332"/>
          </a:xfrm>
          <a:prstGeom prst="rect">
            <a:avLst/>
          </a:prstGeom>
        </p:spPr>
      </p:pic>
      <p:pic>
        <p:nvPicPr>
          <p:cNvPr id="70" name="Object 69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4617505" y="3916116"/>
            <a:ext cx="1402081" cy="235939"/>
          </a:xfrm>
          <a:prstGeom prst="rect">
            <a:avLst/>
          </a:prstGeom>
        </p:spPr>
      </p:pic>
      <p:grpSp>
        <p:nvGrpSpPr>
          <p:cNvPr id="1021" name="그룹 1021"/>
          <p:cNvGrpSpPr/>
          <p:nvPr/>
        </p:nvGrpSpPr>
        <p:grpSpPr>
          <a:xfrm>
            <a:off x="7070434" y="3597128"/>
            <a:ext cx="1984916" cy="1030752"/>
            <a:chOff x="7070434" y="3597128"/>
            <a:chExt cx="1984916" cy="1030752"/>
          </a:xfrm>
        </p:grpSpPr>
        <p:grpSp>
          <p:nvGrpSpPr>
            <p:cNvPr id="1022" name="그룹 1022"/>
            <p:cNvGrpSpPr/>
            <p:nvPr/>
          </p:nvGrpSpPr>
          <p:grpSpPr>
            <a:xfrm>
              <a:off x="8062892" y="4137460"/>
              <a:ext cx="70640" cy="490420"/>
              <a:chOff x="8062892" y="4137460"/>
              <a:chExt cx="70640" cy="490420"/>
            </a:xfrm>
          </p:grpSpPr>
          <p:pic>
            <p:nvPicPr>
              <p:cNvPr id="73" name="Object 72"/>
              <p:cNvPicPr>
                <a:picLocks noChangeAspect="1"/>
              </p:cNvPicPr>
              <p:nvPr/>
            </p:nvPicPr>
            <p:blipFill>
              <a:blip r:embed="rId31" cstate="print"/>
              <a:stretch>
                <a:fillRect/>
              </a:stretch>
            </p:blipFill>
            <p:spPr>
              <a:xfrm rot="-10800000">
                <a:off x="8062892" y="4137460"/>
                <a:ext cx="70640" cy="490420"/>
              </a:xfrm>
              <a:prstGeom prst="rect">
                <a:avLst/>
              </a:prstGeom>
            </p:spPr>
          </p:pic>
        </p:grpSp>
        <p:grpSp>
          <p:nvGrpSpPr>
            <p:cNvPr id="1023" name="그룹 1023"/>
            <p:cNvGrpSpPr/>
            <p:nvPr/>
          </p:nvGrpSpPr>
          <p:grpSpPr>
            <a:xfrm>
              <a:off x="7070434" y="3597128"/>
              <a:ext cx="1984916" cy="651741"/>
              <a:chOff x="7070434" y="3597128"/>
              <a:chExt cx="1984916" cy="651741"/>
            </a:xfrm>
          </p:grpSpPr>
          <p:pic>
            <p:nvPicPr>
              <p:cNvPr id="76" name="Object 75"/>
              <p:cNvPicPr>
                <a:picLocks noChangeAspect="1"/>
              </p:cNvPicPr>
              <p:nvPr/>
            </p:nvPicPr>
            <p:blipFill>
              <a:blip r:embed="rId32" cstate="print"/>
              <a:stretch>
                <a:fillRect/>
              </a:stretch>
            </p:blipFill>
            <p:spPr>
              <a:xfrm>
                <a:off x="7070434" y="3597128"/>
                <a:ext cx="1984916" cy="651741"/>
              </a:xfrm>
              <a:prstGeom prst="rect">
                <a:avLst/>
              </a:prstGeom>
            </p:spPr>
          </p:pic>
        </p:grpSp>
      </p:grpSp>
      <p:pic>
        <p:nvPicPr>
          <p:cNvPr id="79" name="Object 78"/>
          <p:cNvPicPr>
            <a:picLocks noChangeAspect="1"/>
          </p:cNvPicPr>
          <p:nvPr/>
        </p:nvPicPr>
        <p:blipFill>
          <a:blip r:embed="rId33" cstate="print"/>
          <a:stretch>
            <a:fillRect/>
          </a:stretch>
        </p:blipFill>
        <p:spPr>
          <a:xfrm>
            <a:off x="7414523" y="3674339"/>
            <a:ext cx="1088665" cy="339332"/>
          </a:xfrm>
          <a:prstGeom prst="rect">
            <a:avLst/>
          </a:prstGeom>
        </p:spPr>
      </p:pic>
      <p:pic>
        <p:nvPicPr>
          <p:cNvPr id="80" name="Object 79"/>
          <p:cNvPicPr>
            <a:picLocks noChangeAspect="1"/>
          </p:cNvPicPr>
          <p:nvPr/>
        </p:nvPicPr>
        <p:blipFill>
          <a:blip r:embed="rId34" cstate="print"/>
          <a:stretch>
            <a:fillRect/>
          </a:stretch>
        </p:blipFill>
        <p:spPr>
          <a:xfrm>
            <a:off x="7332758" y="3916116"/>
            <a:ext cx="1402081" cy="235939"/>
          </a:xfrm>
          <a:prstGeom prst="rect">
            <a:avLst/>
          </a:prstGeom>
        </p:spPr>
      </p:pic>
      <p:grpSp>
        <p:nvGrpSpPr>
          <p:cNvPr id="1024" name="그룹 1024"/>
          <p:cNvGrpSpPr/>
          <p:nvPr/>
        </p:nvGrpSpPr>
        <p:grpSpPr>
          <a:xfrm>
            <a:off x="9278017" y="1853130"/>
            <a:ext cx="2026661" cy="1865081"/>
            <a:chOff x="9278017" y="1853130"/>
            <a:chExt cx="2026661" cy="1865081"/>
          </a:xfrm>
        </p:grpSpPr>
        <p:pic>
          <p:nvPicPr>
            <p:cNvPr id="82" name="Object 81"/>
            <p:cNvPicPr>
              <a:picLocks noChangeAspect="1"/>
            </p:cNvPicPr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9278017" y="1853130"/>
              <a:ext cx="2026661" cy="1865081"/>
            </a:xfrm>
            <a:prstGeom prst="rect">
              <a:avLst/>
            </a:prstGeom>
          </p:spPr>
        </p:pic>
      </p:grpSp>
      <p:grpSp>
        <p:nvGrpSpPr>
          <p:cNvPr id="1025" name="그룹 1025"/>
          <p:cNvGrpSpPr/>
          <p:nvPr/>
        </p:nvGrpSpPr>
        <p:grpSpPr>
          <a:xfrm>
            <a:off x="7046077" y="459700"/>
            <a:ext cx="1653613" cy="1521776"/>
            <a:chOff x="7046077" y="459700"/>
            <a:chExt cx="1653613" cy="1521776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7046077" y="459700"/>
              <a:ext cx="1653613" cy="1521776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8645317" y="1004832"/>
            <a:ext cx="1711850" cy="332011"/>
            <a:chOff x="8645317" y="1004832"/>
            <a:chExt cx="1711850" cy="332011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9980743" y="968983"/>
              <a:ext cx="475057" cy="410816"/>
            </a:xfrm>
            <a:prstGeom prst="rect">
              <a:avLst/>
            </a:prstGeom>
          </p:spPr>
        </p:pic>
        <p:pic>
          <p:nvPicPr>
            <p:cNvPr id="89" name="Object 88"/>
            <p:cNvPicPr>
              <a:picLocks noChangeAspect="1"/>
            </p:cNvPicPr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8628607" y="1056507"/>
              <a:ext cx="1395758" cy="198415"/>
            </a:xfrm>
            <a:prstGeom prst="rect">
              <a:avLst/>
            </a:prstGeom>
          </p:spPr>
        </p:pic>
      </p:grpSp>
      <p:pic>
        <p:nvPicPr>
          <p:cNvPr id="91" name="Object 90"/>
          <p:cNvPicPr>
            <a:picLocks noChangeAspect="1"/>
          </p:cNvPicPr>
          <p:nvPr/>
        </p:nvPicPr>
        <p:blipFill>
          <a:blip r:embed="rId39" cstate="print"/>
          <a:stretch>
            <a:fillRect/>
          </a:stretch>
        </p:blipFill>
        <p:spPr>
          <a:xfrm>
            <a:off x="935835" y="1614984"/>
            <a:ext cx="4612555" cy="682288"/>
          </a:xfrm>
          <a:prstGeom prst="rect">
            <a:avLst/>
          </a:prstGeom>
        </p:spPr>
      </p:pic>
      <p:pic>
        <p:nvPicPr>
          <p:cNvPr id="92" name="Object 91"/>
          <p:cNvPicPr>
            <a:picLocks noChangeAspect="1"/>
          </p:cNvPicPr>
          <p:nvPr/>
        </p:nvPicPr>
        <p:blipFill>
          <a:blip r:embed="rId40" cstate="print"/>
          <a:stretch>
            <a:fillRect/>
          </a:stretch>
        </p:blipFill>
        <p:spPr>
          <a:xfrm>
            <a:off x="5577233" y="1776538"/>
            <a:ext cx="3521484" cy="44985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4C50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1539" y="4618039"/>
            <a:ext cx="4093754" cy="400468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8661" y="2186338"/>
            <a:ext cx="1948910" cy="1924455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53660" y="3700628"/>
            <a:ext cx="5914771" cy="863961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7647423" y="56964"/>
            <a:ext cx="1982097" cy="1962871"/>
            <a:chOff x="7647423" y="56964"/>
            <a:chExt cx="1982097" cy="1962871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47423" y="56964"/>
              <a:ext cx="1982097" cy="196287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067190" y="259638"/>
            <a:ext cx="2282833" cy="2323164"/>
            <a:chOff x="9067190" y="259638"/>
            <a:chExt cx="2282833" cy="2323164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2700000">
              <a:off x="9067190" y="259638"/>
              <a:ext cx="2282833" cy="232316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8268794" y="4826271"/>
            <a:ext cx="2721450" cy="2695052"/>
            <a:chOff x="8268794" y="4826271"/>
            <a:chExt cx="2721450" cy="2695052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68794" y="4826271"/>
              <a:ext cx="2721450" cy="269505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93095" y="2928463"/>
            <a:ext cx="837973" cy="112287"/>
            <a:chOff x="-93095" y="2928463"/>
            <a:chExt cx="837973" cy="112287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0800000">
              <a:off x="-93095" y="2928463"/>
              <a:ext cx="837973" cy="11228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4C50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9983045" y="5622140"/>
            <a:ext cx="1255826" cy="112287"/>
            <a:chOff x="9983045" y="5622140"/>
            <a:chExt cx="1255826" cy="11228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83045" y="5622140"/>
              <a:ext cx="1255826" cy="11228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93095" y="2020229"/>
            <a:ext cx="3581581" cy="112287"/>
            <a:chOff x="-93095" y="2020229"/>
            <a:chExt cx="3581581" cy="11228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-93095" y="2020229"/>
              <a:ext cx="3581581" cy="112287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9415" y="1835123"/>
            <a:ext cx="5497407" cy="438124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8306390" y="308732"/>
            <a:ext cx="2932481" cy="2904036"/>
            <a:chOff x="8306390" y="308732"/>
            <a:chExt cx="2932481" cy="2904036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306390" y="308732"/>
              <a:ext cx="2932481" cy="290403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880129" y="4375858"/>
            <a:ext cx="2100923" cy="2080544"/>
            <a:chOff x="880129" y="4375858"/>
            <a:chExt cx="2100923" cy="2080544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80129" y="4375858"/>
              <a:ext cx="2100923" cy="208054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871978" y="4980890"/>
            <a:ext cx="2491010" cy="2491010"/>
            <a:chOff x="-871978" y="4980890"/>
            <a:chExt cx="2491010" cy="2491010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2700000">
              <a:off x="-871978" y="4980890"/>
              <a:ext cx="2491010" cy="2491010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5107" y="1655108"/>
            <a:ext cx="2906198" cy="418779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040225" y="5824959"/>
            <a:ext cx="1853941" cy="310894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030972" y="5536641"/>
            <a:ext cx="2758217" cy="310894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8326590" y="2212362"/>
            <a:ext cx="2491010" cy="2491010"/>
            <a:chOff x="8326590" y="2212362"/>
            <a:chExt cx="2491010" cy="2491010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2700000">
              <a:off x="8326590" y="2212362"/>
              <a:ext cx="2491010" cy="249101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2023-06-14T15:23:53Z</dcterms:created>
  <dcterms:modified xsi:type="dcterms:W3CDTF">2023-06-14T15:23:53Z</dcterms:modified>
</cp:coreProperties>
</file>