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7" r:id="rId2"/>
    <p:sldId id="265" r:id="rId3"/>
    <p:sldId id="267" r:id="rId4"/>
    <p:sldId id="278" r:id="rId5"/>
    <p:sldId id="279" r:id="rId6"/>
    <p:sldId id="280" r:id="rId7"/>
    <p:sldId id="281" r:id="rId8"/>
    <p:sldId id="282" r:id="rId9"/>
    <p:sldId id="283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74694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3755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동네친구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기획의도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예전과 달리 동네 사람들과 대화가 없는 현대사회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그때 그 추억을 느끼며 평소에 얼굴만 마주치던 동네사람들과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조곤조곤 </a:t>
            </a:r>
            <a:r>
              <a:rPr lang="ko-KR" altLang="en-US" sz="1000" dirty="0" err="1">
                <a:solidFill>
                  <a:srgbClr val="0070C0"/>
                </a:solidFill>
              </a:rPr>
              <a:t>스몰토크를</a:t>
            </a:r>
            <a:r>
              <a:rPr lang="ko-KR" altLang="en-US" sz="1000" dirty="0">
                <a:solidFill>
                  <a:srgbClr val="0070C0"/>
                </a:solidFill>
              </a:rPr>
              <a:t> 하며 동네친구를 만드는 프로그램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기대효과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사람들이 잘 모르는 동구의 산책로나 공원 인지도 상승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23.06.15-06.30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23.07.07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15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총 </a:t>
            </a:r>
            <a:r>
              <a:rPr lang="en-US" altLang="ko-KR" sz="1000" dirty="0">
                <a:solidFill>
                  <a:srgbClr val="0070C0"/>
                </a:solidFill>
              </a:rPr>
              <a:t>4</a:t>
            </a:r>
            <a:r>
              <a:rPr lang="ko-KR" altLang="en-US" sz="1000" dirty="0">
                <a:solidFill>
                  <a:srgbClr val="0070C0"/>
                </a:solidFill>
              </a:rPr>
              <a:t>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예능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오락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감독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이수근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화면을 넣어주세요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그림으로 그려도 되고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비슷한 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찾아넣으셔도</a:t>
            </a:r>
            <a:r>
              <a:rPr lang="ko-KR" altLang="en-US" sz="1000" dirty="0">
                <a:solidFill>
                  <a:srgbClr val="0070C0"/>
                </a:solidFill>
              </a:rPr>
              <a:t> 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05’ – 07’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6E3B953-EB57-E654-2839-BB5EEB698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21" y="1641910"/>
            <a:ext cx="5670958" cy="352337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분할 화면으로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자동차와 네비게이션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조깅중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스마트워치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시계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홈 스마트 </a:t>
            </a:r>
            <a:r>
              <a:rPr lang="en-US" altLang="ko-KR" sz="1000" dirty="0">
                <a:solidFill>
                  <a:srgbClr val="0070C0"/>
                </a:solidFill>
              </a:rPr>
              <a:t>IOT</a:t>
            </a:r>
            <a:r>
              <a:rPr lang="ko-KR" altLang="en-US" sz="1000" dirty="0">
                <a:solidFill>
                  <a:srgbClr val="0070C0"/>
                </a:solidFill>
              </a:rPr>
              <a:t>기기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(* </a:t>
            </a:r>
            <a:r>
              <a:rPr lang="ko-KR" altLang="en-US" sz="1000" dirty="0" err="1">
                <a:solidFill>
                  <a:srgbClr val="0070C0"/>
                </a:solidFill>
              </a:rPr>
              <a:t>인포그래픽을</a:t>
            </a:r>
            <a:r>
              <a:rPr lang="ko-KR" altLang="en-US" sz="1000" dirty="0">
                <a:solidFill>
                  <a:srgbClr val="0070C0"/>
                </a:solidFill>
              </a:rPr>
              <a:t> 통해 스마트기기와 부가설명을 더 해 줍니다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최근 다양한 사물인터넷</a:t>
            </a:r>
            <a:r>
              <a:rPr lang="en-US" altLang="ko-KR" sz="1000" dirty="0">
                <a:solidFill>
                  <a:srgbClr val="0070C0"/>
                </a:solidFill>
              </a:rPr>
              <a:t> IOT</a:t>
            </a:r>
            <a:r>
              <a:rPr lang="ko-KR" altLang="en-US" sz="1000" dirty="0">
                <a:solidFill>
                  <a:srgbClr val="0070C0"/>
                </a:solidFill>
              </a:rPr>
              <a:t>가 등장하여 </a:t>
            </a:r>
            <a:r>
              <a:rPr lang="ko-KR" altLang="en-US" sz="1000" dirty="0" err="1">
                <a:solidFill>
                  <a:srgbClr val="0070C0"/>
                </a:solidFill>
              </a:rPr>
              <a:t>똑똑해진</a:t>
            </a:r>
            <a:r>
              <a:rPr lang="ko-KR" altLang="en-US" sz="1000" dirty="0">
                <a:solidFill>
                  <a:srgbClr val="0070C0"/>
                </a:solidFill>
              </a:rPr>
              <a:t> 일상에서 그 동안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소외받던</a:t>
            </a:r>
            <a:r>
              <a:rPr lang="ko-KR" altLang="en-US" sz="1000" dirty="0">
                <a:solidFill>
                  <a:srgbClr val="0070C0"/>
                </a:solidFill>
              </a:rPr>
              <a:t> 시각장애인이나 </a:t>
            </a:r>
            <a:r>
              <a:rPr lang="ko-KR" altLang="en-US" sz="1000" dirty="0" err="1">
                <a:solidFill>
                  <a:srgbClr val="0070C0"/>
                </a:solidFill>
              </a:rPr>
              <a:t>저시력으로</a:t>
            </a:r>
            <a:r>
              <a:rPr lang="ko-KR" altLang="en-US" sz="1000" dirty="0">
                <a:solidFill>
                  <a:srgbClr val="0070C0"/>
                </a:solidFill>
              </a:rPr>
              <a:t> 고생하는 사람들도 누릴 수 있는 스마트한 서비스가 등장했습니다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solidFill>
                  <a:srgbClr val="0070C0"/>
                </a:solidFill>
              </a:rPr>
              <a:t>제목을 적어주세요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14E216DF-C139-9818-2C47-A0A949C9CB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78661"/>
            <a:ext cx="6172200" cy="344987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98A1D77-8FFD-62AC-4B61-47479C54D89B}"/>
              </a:ext>
            </a:extLst>
          </p:cNvPr>
          <p:cNvSpPr txBox="1"/>
          <p:nvPr/>
        </p:nvSpPr>
        <p:spPr>
          <a:xfrm>
            <a:off x="7532077" y="1570892"/>
            <a:ext cx="3804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F.S.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B65A77-4C12-5E24-4BE8-9B0B4A1D4ADF}"/>
              </a:ext>
            </a:extLst>
          </p:cNvPr>
          <p:cNvSpPr txBox="1"/>
          <p:nvPr/>
        </p:nvSpPr>
        <p:spPr>
          <a:xfrm>
            <a:off x="7532077" y="3352800"/>
            <a:ext cx="3880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진행자 둘이서 인사진행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98A1D77-8FFD-62AC-4B61-47479C54D89B}"/>
              </a:ext>
            </a:extLst>
          </p:cNvPr>
          <p:cNvSpPr txBox="1"/>
          <p:nvPr/>
        </p:nvSpPr>
        <p:spPr>
          <a:xfrm>
            <a:off x="7532077" y="1570892"/>
            <a:ext cx="3804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F.S.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B65A77-4C12-5E24-4BE8-9B0B4A1D4ADF}"/>
              </a:ext>
            </a:extLst>
          </p:cNvPr>
          <p:cNvSpPr txBox="1"/>
          <p:nvPr/>
        </p:nvSpPr>
        <p:spPr>
          <a:xfrm>
            <a:off x="7532077" y="3352800"/>
            <a:ext cx="3880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진행자 </a:t>
            </a:r>
            <a:r>
              <a:rPr lang="ko-KR" altLang="en-US" dirty="0" err="1"/>
              <a:t>아양교</a:t>
            </a:r>
            <a:r>
              <a:rPr lang="ko-KR" altLang="en-US" dirty="0"/>
              <a:t> 및 </a:t>
            </a:r>
            <a:r>
              <a:rPr lang="ko-KR" altLang="en-US" dirty="0" err="1">
                <a:latin typeface="-apple-system"/>
              </a:rPr>
              <a:t>망우당공원을</a:t>
            </a:r>
            <a:endParaRPr lang="en-US" altLang="ko-KR" dirty="0">
              <a:latin typeface="-apple-system"/>
            </a:endParaRPr>
          </a:p>
          <a:p>
            <a:r>
              <a:rPr lang="ko-KR" altLang="en-US" dirty="0">
                <a:latin typeface="-apple-system"/>
              </a:rPr>
              <a:t>돌아다니며 시민을 </a:t>
            </a:r>
            <a:r>
              <a:rPr lang="ko-KR" altLang="en-US" dirty="0" err="1">
                <a:latin typeface="-apple-system"/>
              </a:rPr>
              <a:t>한명</a:t>
            </a:r>
            <a:r>
              <a:rPr lang="ko-KR" altLang="en-US" dirty="0">
                <a:latin typeface="-apple-system"/>
              </a:rPr>
              <a:t> 찾는다</a:t>
            </a:r>
            <a:endParaRPr lang="en-US" altLang="ko-KR" dirty="0"/>
          </a:p>
        </p:txBody>
      </p:sp>
      <p:pic>
        <p:nvPicPr>
          <p:cNvPr id="2052" name="Picture 4" descr="한의사 구심의 '건강에 대하여' - 산책과 건강 &lt; 기획 &lt; 기사본문 - 고양신문">
            <a:extLst>
              <a:ext uri="{FF2B5EF4-FFF2-40B4-BE49-F238E27FC236}">
                <a16:creationId xmlns:a16="http://schemas.microsoft.com/office/drawing/2014/main" id="{E0168881-9DD5-B547-4123-BA951FF5212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184400"/>
            <a:ext cx="45720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907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98A1D77-8FFD-62AC-4B61-47479C54D89B}"/>
              </a:ext>
            </a:extLst>
          </p:cNvPr>
          <p:cNvSpPr txBox="1"/>
          <p:nvPr/>
        </p:nvSpPr>
        <p:spPr>
          <a:xfrm>
            <a:off x="7532077" y="1559168"/>
            <a:ext cx="3804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K.S.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B65A77-4C12-5E24-4BE8-9B0B4A1D4ADF}"/>
              </a:ext>
            </a:extLst>
          </p:cNvPr>
          <p:cNvSpPr txBox="1"/>
          <p:nvPr/>
        </p:nvSpPr>
        <p:spPr>
          <a:xfrm>
            <a:off x="7532077" y="3352800"/>
            <a:ext cx="3880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시민 </a:t>
            </a:r>
            <a:r>
              <a:rPr lang="en-US" altLang="ko-KR" dirty="0"/>
              <a:t>2</a:t>
            </a:r>
            <a:r>
              <a:rPr lang="ko-KR" altLang="en-US" dirty="0"/>
              <a:t>명을 찾고 서로 취미를 물어본다</a:t>
            </a:r>
            <a:endParaRPr lang="en-US" altLang="ko-KR" dirty="0"/>
          </a:p>
        </p:txBody>
      </p:sp>
      <p:pic>
        <p:nvPicPr>
          <p:cNvPr id="3076" name="Picture 4" descr="야외에서 인터뷰하는 기자들 | 무료 사진">
            <a:extLst>
              <a:ext uri="{FF2B5EF4-FFF2-40B4-BE49-F238E27FC236}">
                <a16:creationId xmlns:a16="http://schemas.microsoft.com/office/drawing/2014/main" id="{FE1C7447-27E3-F6C5-BF59-AB780913D9B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" y="1417638"/>
            <a:ext cx="5962650" cy="397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123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98A1D77-8FFD-62AC-4B61-47479C54D89B}"/>
              </a:ext>
            </a:extLst>
          </p:cNvPr>
          <p:cNvSpPr txBox="1"/>
          <p:nvPr/>
        </p:nvSpPr>
        <p:spPr>
          <a:xfrm>
            <a:off x="7532077" y="1559168"/>
            <a:ext cx="3804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B.S.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B65A77-4C12-5E24-4BE8-9B0B4A1D4ADF}"/>
              </a:ext>
            </a:extLst>
          </p:cNvPr>
          <p:cNvSpPr txBox="1"/>
          <p:nvPr/>
        </p:nvSpPr>
        <p:spPr>
          <a:xfrm>
            <a:off x="7532077" y="3352800"/>
            <a:ext cx="3880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서로 취미가 같으면 취미와 관련된 게임을 한다</a:t>
            </a:r>
            <a:endParaRPr lang="en-US" altLang="ko-KR" dirty="0"/>
          </a:p>
        </p:txBody>
      </p:sp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356493A8-AA66-FEC6-6603-4AED77B4A3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97996"/>
            <a:ext cx="6172200" cy="3411208"/>
          </a:xfrm>
        </p:spPr>
      </p:pic>
    </p:spTree>
    <p:extLst>
      <p:ext uri="{BB962C8B-B14F-4D97-AF65-F5344CB8AC3E}">
        <p14:creationId xmlns:p14="http://schemas.microsoft.com/office/powerpoint/2010/main" val="367290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98A1D77-8FFD-62AC-4B61-47479C54D89B}"/>
              </a:ext>
            </a:extLst>
          </p:cNvPr>
          <p:cNvSpPr txBox="1"/>
          <p:nvPr/>
        </p:nvSpPr>
        <p:spPr>
          <a:xfrm>
            <a:off x="7532077" y="1559168"/>
            <a:ext cx="3804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B.S.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B65A77-4C12-5E24-4BE8-9B0B4A1D4ADF}"/>
              </a:ext>
            </a:extLst>
          </p:cNvPr>
          <p:cNvSpPr txBox="1"/>
          <p:nvPr/>
        </p:nvSpPr>
        <p:spPr>
          <a:xfrm>
            <a:off x="7532077" y="3352800"/>
            <a:ext cx="3880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게임 또는 퀴즈를 풀고</a:t>
            </a:r>
            <a:endParaRPr lang="en-US" altLang="ko-KR" dirty="0"/>
          </a:p>
          <a:p>
            <a:r>
              <a:rPr lang="ko-KR" altLang="en-US" dirty="0"/>
              <a:t>성공하면 각자 선물을 준다</a:t>
            </a:r>
            <a:endParaRPr lang="en-US" altLang="ko-KR" dirty="0"/>
          </a:p>
        </p:txBody>
      </p:sp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4EB17A74-88F1-BD18-0540-61C076B61D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76854"/>
            <a:ext cx="6172200" cy="3453492"/>
          </a:xfrm>
        </p:spPr>
      </p:pic>
    </p:spTree>
    <p:extLst>
      <p:ext uri="{BB962C8B-B14F-4D97-AF65-F5344CB8AC3E}">
        <p14:creationId xmlns:p14="http://schemas.microsoft.com/office/powerpoint/2010/main" val="2453061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98A1D77-8FFD-62AC-4B61-47479C54D89B}"/>
              </a:ext>
            </a:extLst>
          </p:cNvPr>
          <p:cNvSpPr txBox="1"/>
          <p:nvPr/>
        </p:nvSpPr>
        <p:spPr>
          <a:xfrm>
            <a:off x="7532077" y="1559168"/>
            <a:ext cx="3804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B.S.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B65A77-4C12-5E24-4BE8-9B0B4A1D4ADF}"/>
              </a:ext>
            </a:extLst>
          </p:cNvPr>
          <p:cNvSpPr txBox="1"/>
          <p:nvPr/>
        </p:nvSpPr>
        <p:spPr>
          <a:xfrm>
            <a:off x="7532077" y="3352800"/>
            <a:ext cx="3880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서로 번호를 교환하고</a:t>
            </a:r>
            <a:endParaRPr lang="en-US" altLang="ko-KR" dirty="0"/>
          </a:p>
          <a:p>
            <a:r>
              <a:rPr lang="ko-KR" altLang="en-US" dirty="0"/>
              <a:t>동네친구로 </a:t>
            </a:r>
            <a:r>
              <a:rPr lang="ko-KR" altLang="en-US" dirty="0" err="1"/>
              <a:t>지낼지</a:t>
            </a:r>
            <a:r>
              <a:rPr lang="ko-KR" altLang="en-US" dirty="0"/>
              <a:t> 물어보고</a:t>
            </a:r>
            <a:endParaRPr lang="en-US" altLang="ko-KR" dirty="0"/>
          </a:p>
          <a:p>
            <a:r>
              <a:rPr lang="ko-KR" altLang="en-US" dirty="0"/>
              <a:t>번호를 교환한다</a:t>
            </a:r>
            <a:endParaRPr lang="en-US" altLang="ko-KR" dirty="0"/>
          </a:p>
        </p:txBody>
      </p:sp>
      <p:pic>
        <p:nvPicPr>
          <p:cNvPr id="4098" name="Picture 2" descr="커플을 위한 관계 질문. 젊은 배우자에게 거리에서 설문조사를 요청하고 야외에서 인터뷰하는 아프리카 여성 로열티 무료 사진, 그림,  이미지 그리고 스톡포토그래피. Image 137273839.">
            <a:extLst>
              <a:ext uri="{FF2B5EF4-FFF2-40B4-BE49-F238E27FC236}">
                <a16:creationId xmlns:a16="http://schemas.microsoft.com/office/drawing/2014/main" id="{9192457E-BCE6-723E-BFE4-F481F58EF7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12" y="2532063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14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98A1D77-8FFD-62AC-4B61-47479C54D89B}"/>
              </a:ext>
            </a:extLst>
          </p:cNvPr>
          <p:cNvSpPr txBox="1"/>
          <p:nvPr/>
        </p:nvSpPr>
        <p:spPr>
          <a:xfrm>
            <a:off x="7532077" y="1570892"/>
            <a:ext cx="3804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F.S.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B65A77-4C12-5E24-4BE8-9B0B4A1D4ADF}"/>
              </a:ext>
            </a:extLst>
          </p:cNvPr>
          <p:cNvSpPr txBox="1"/>
          <p:nvPr/>
        </p:nvSpPr>
        <p:spPr>
          <a:xfrm>
            <a:off x="7532077" y="3352800"/>
            <a:ext cx="3880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또 다른 사람들을 찾아다닌다</a:t>
            </a:r>
            <a:endParaRPr lang="en-US" altLang="ko-KR" dirty="0"/>
          </a:p>
        </p:txBody>
      </p:sp>
      <p:pic>
        <p:nvPicPr>
          <p:cNvPr id="2052" name="Picture 4" descr="한의사 구심의 '건강에 대하여' - 산책과 건강 &lt; 기획 &lt; 기사본문 - 고양신문">
            <a:extLst>
              <a:ext uri="{FF2B5EF4-FFF2-40B4-BE49-F238E27FC236}">
                <a16:creationId xmlns:a16="http://schemas.microsoft.com/office/drawing/2014/main" id="{E0168881-9DD5-B547-4123-BA951FF5212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184400"/>
            <a:ext cx="45720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53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216</Words>
  <Application>Microsoft Office PowerPoint</Application>
  <PresentationFormat>와이드스크린</PresentationFormat>
  <Paragraphs>51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-apple-system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32</cp:revision>
  <dcterms:created xsi:type="dcterms:W3CDTF">2019-02-01T01:32:50Z</dcterms:created>
  <dcterms:modified xsi:type="dcterms:W3CDTF">2023-06-14T12:08:07Z</dcterms:modified>
</cp:coreProperties>
</file>