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5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16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9F9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47899" y="-145867"/>
            <a:ext cx="18846695" cy="5722929"/>
            <a:chOff x="-147899" y="-145867"/>
            <a:chExt cx="18846695" cy="572292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47899" y="-145867"/>
              <a:ext cx="18846695" cy="57229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131812" y="-145867"/>
            <a:ext cx="11274910" cy="5722929"/>
            <a:chOff x="7131812" y="-145867"/>
            <a:chExt cx="11274910" cy="57229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31812" y="-145867"/>
              <a:ext cx="11274910" cy="57229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131812" y="0"/>
            <a:ext cx="11153902" cy="5577062"/>
            <a:chOff x="7131812" y="0"/>
            <a:chExt cx="11153902" cy="557706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1812" y="0"/>
              <a:ext cx="11153902" cy="557706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92625" y="1244482"/>
            <a:ext cx="7943519" cy="3680614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5630" y="8040182"/>
            <a:ext cx="2686243" cy="1008329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35447" y="7636208"/>
            <a:ext cx="2872630" cy="183677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4807683" y="8864450"/>
            <a:ext cx="8883553" cy="92197"/>
            <a:chOff x="4807683" y="8864450"/>
            <a:chExt cx="8883553" cy="92197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07683" y="8864450"/>
              <a:ext cx="8883553" cy="921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9F9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47899" y="-145867"/>
            <a:ext cx="614646" cy="10504570"/>
            <a:chOff x="-147899" y="-145867"/>
            <a:chExt cx="614646" cy="1050457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47899" y="-145867"/>
              <a:ext cx="614646" cy="10504570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2625" y="4266780"/>
            <a:ext cx="5411481" cy="197262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5630" y="1275039"/>
            <a:ext cx="3006319" cy="533729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20" y="6325877"/>
            <a:ext cx="6948977" cy="214276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281873" y="1370276"/>
            <a:ext cx="8282353" cy="92197"/>
            <a:chOff x="10281873" y="1370276"/>
            <a:chExt cx="8282353" cy="9219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281873" y="1370276"/>
              <a:ext cx="8282353" cy="9219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271211" y="2215773"/>
            <a:ext cx="8014503" cy="6010877"/>
            <a:chOff x="10271211" y="2215773"/>
            <a:chExt cx="8014503" cy="6010877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71211" y="2215773"/>
              <a:ext cx="8014503" cy="60108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9F9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80830" y="6799520"/>
            <a:ext cx="18741214" cy="3722649"/>
            <a:chOff x="-180830" y="6799520"/>
            <a:chExt cx="18741214" cy="372264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80830" y="6799520"/>
              <a:ext cx="18741214" cy="3722649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8307" y="7962031"/>
            <a:ext cx="6483143" cy="115946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6953" y="8066220"/>
            <a:ext cx="3084682" cy="99062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34971" y="3726988"/>
            <a:ext cx="3183294" cy="375730"/>
            <a:chOff x="1434971" y="3726988"/>
            <a:chExt cx="3183294" cy="375730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980000">
              <a:off x="1434971" y="3726988"/>
              <a:ext cx="3183294" cy="37573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923031" y="3847079"/>
            <a:ext cx="3183294" cy="375730"/>
            <a:chOff x="3923031" y="3847079"/>
            <a:chExt cx="3183294" cy="375730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2220000">
              <a:off x="3923031" y="3847079"/>
              <a:ext cx="3183294" cy="37573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627951" y="3295970"/>
            <a:ext cx="3183294" cy="375730"/>
            <a:chOff x="6627951" y="3295970"/>
            <a:chExt cx="3183294" cy="375730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900000">
              <a:off x="6627951" y="3295970"/>
              <a:ext cx="3183294" cy="37573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9511431" y="3324272"/>
            <a:ext cx="3119109" cy="375730"/>
            <a:chOff x="9511431" y="3324272"/>
            <a:chExt cx="3119109" cy="37573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900000">
              <a:off x="9511431" y="3324272"/>
              <a:ext cx="3119109" cy="375730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303" y="2018042"/>
            <a:ext cx="3127510" cy="91095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2271686" y="3210567"/>
            <a:ext cx="3119109" cy="375730"/>
            <a:chOff x="12271686" y="3210567"/>
            <a:chExt cx="3119109" cy="37573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720000">
              <a:off x="12271686" y="3210567"/>
              <a:ext cx="3119109" cy="375730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80906" y="5097144"/>
            <a:ext cx="2860633" cy="910957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29357" y="2383121"/>
            <a:ext cx="2644129" cy="545386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271398" y="4211449"/>
            <a:ext cx="2287919" cy="545386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025273" y="2398994"/>
            <a:ext cx="2625081" cy="54538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2633216" y="3283092"/>
            <a:ext cx="3119109" cy="375730"/>
            <a:chOff x="12633216" y="3283092"/>
            <a:chExt cx="3119109" cy="375730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11520000">
              <a:off x="12633216" y="3283092"/>
              <a:ext cx="3119109" cy="375730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219525" y="3989230"/>
            <a:ext cx="2669662" cy="9109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9F9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130846" y="4304642"/>
            <a:ext cx="6089236" cy="92197"/>
            <a:chOff x="3130846" y="4304642"/>
            <a:chExt cx="6089236" cy="9219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6200000">
              <a:off x="3130846" y="4304642"/>
              <a:ext cx="6089236" cy="9219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83848" y="1284390"/>
            <a:ext cx="3542722" cy="3083650"/>
            <a:chOff x="1483848" y="1284390"/>
            <a:chExt cx="3542722" cy="308365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1944" y="1242487"/>
              <a:ext cx="3049310" cy="1530291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5753" y="3085410"/>
              <a:ext cx="3659358" cy="132652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371495" y="1530419"/>
            <a:ext cx="3542723" cy="2115393"/>
            <a:chOff x="7371495" y="1530419"/>
            <a:chExt cx="3542723" cy="211539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29591" y="1488515"/>
              <a:ext cx="2584187" cy="502282"/>
            </a:xfrm>
            <a:prstGeom prst="rect">
              <a:avLst/>
            </a:prstGeom>
          </p:spPr>
        </p:pic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33402" y="2363183"/>
              <a:ext cx="3574920" cy="132652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212476" y="1490743"/>
            <a:ext cx="3542722" cy="2607459"/>
            <a:chOff x="13212476" y="1490743"/>
            <a:chExt cx="3542722" cy="260745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170572" y="1448839"/>
              <a:ext cx="3075272" cy="990625"/>
            </a:xfrm>
            <a:prstGeom prst="rect">
              <a:avLst/>
            </a:prstGeom>
          </p:spPr>
        </p:pic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174382" y="2815572"/>
              <a:ext cx="3461272" cy="133604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971355" y="4304642"/>
            <a:ext cx="6089236" cy="92197"/>
            <a:chOff x="8971355" y="4304642"/>
            <a:chExt cx="6089236" cy="9219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6200000">
              <a:off x="8971355" y="4304642"/>
              <a:ext cx="6089236" cy="9219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180830" y="6799520"/>
            <a:ext cx="18741214" cy="3722649"/>
            <a:chOff x="-180830" y="6799520"/>
            <a:chExt cx="18741214" cy="372264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80830" y="6799520"/>
              <a:ext cx="18741214" cy="372264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88307" y="7962031"/>
            <a:ext cx="6203657" cy="1121371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306953" y="8066220"/>
            <a:ext cx="3084682" cy="990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3A4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7477" y="3657026"/>
            <a:ext cx="7207431" cy="195729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6934" y="5439734"/>
            <a:ext cx="5449682" cy="99062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3827411" y="2652248"/>
            <a:ext cx="6089236" cy="92197"/>
            <a:chOff x="13827411" y="2652248"/>
            <a:chExt cx="6089236" cy="9219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13827411" y="2652248"/>
              <a:ext cx="6089236" cy="9219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519528" y="7079752"/>
            <a:ext cx="6089236" cy="92197"/>
            <a:chOff x="-1519528" y="7079752"/>
            <a:chExt cx="6089236" cy="92197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-1519528" y="7079752"/>
              <a:ext cx="6089236" cy="921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lozestar@gmail.com</cp:lastModifiedBy>
  <cp:revision>1</cp:revision>
  <dcterms:created xsi:type="dcterms:W3CDTF">2023-06-14T22:47:56Z</dcterms:created>
  <dcterms:modified xsi:type="dcterms:W3CDTF">2023-06-14T13:49:05Z</dcterms:modified>
</cp:coreProperties>
</file>