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jpg" ContentType="image/jpg"/>
  <Default Extension="png" ContentType="image/png"/>
  <Default Extension="gif" ContentType="image/gif"/>
  <Override PartName="/docProps/app.xml" ContentType="application/vnd.openxmlformats-officedocument.extended-properties+xml"/>
  <Override PartName="/ppt/theme/theme1.xml" ContentType="application/vnd.openxmlformats-officedocument.theme+xml"/>
  <Override PartName="/docProps/core.xml" ContentType="application/vnd.openxmlformats-package.core-properties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8288000" cy="10287000" type="screen4x3"/>
  <p:notesSz cx="10287000" cy="1828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39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presProps" Target="presProps.xml"/><Relationship Id="rId10" Type="http://schemas.openxmlformats.org/officeDocument/2006/relationships/viewProps" Target="viewProps.xml"/><Relationship Id="rId11" Type="http://schemas.openxmlformats.org/officeDocument/2006/relationships/theme" Target="theme/theme1.xml"/><Relationship Id="rId12" Type="http://schemas.openxmlformats.org/officeDocument/2006/relationships/tableStyles" Target="tableStyles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6/15/2023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6/15/2023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6/15/2023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6/13/2013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�#�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7" Type="http://schemas.openxmlformats.org/officeDocument/2006/relationships/image" Target="../media/image6.png"/><Relationship Id="rId8" Type="http://schemas.openxmlformats.org/officeDocument/2006/relationships/image" Target="../media/image7.png"/><Relationship Id="rId9" Type="http://schemas.openxmlformats.org/officeDocument/2006/relationships/image" Target="../media/image8.png"/><Relationship Id="rId10" Type="http://schemas.openxmlformats.org/officeDocument/2006/relationships/image" Target="../media/image9.png"/><Relationship Id="rId11" Type="http://schemas.openxmlformats.org/officeDocument/2006/relationships/image" Target="../media/image10.png"/><Relationship Id="rId12" Type="http://schemas.openxmlformats.org/officeDocument/2006/relationships/image" Target="../media/image11.png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2.png"/><Relationship Id="rId3" Type="http://schemas.openxmlformats.org/officeDocument/2006/relationships/image" Target="../media/image13.png"/><Relationship Id="rId4" Type="http://schemas.openxmlformats.org/officeDocument/2006/relationships/image" Target="../media/image14.png"/><Relationship Id="rId5" Type="http://schemas.openxmlformats.org/officeDocument/2006/relationships/image" Target="../media/image15.png"/><Relationship Id="rId6" Type="http://schemas.openxmlformats.org/officeDocument/2006/relationships/image" Target="../media/image16.png"/><Relationship Id="rId7" Type="http://schemas.openxmlformats.org/officeDocument/2006/relationships/image" Target="../media/image17.png"/><Relationship Id="rId8" Type="http://schemas.openxmlformats.org/officeDocument/2006/relationships/image" Target="../media/image18.png"/><Relationship Id="rId9" Type="http://schemas.openxmlformats.org/officeDocument/2006/relationships/image" Target="../media/image19.png"/><Relationship Id="rId10" Type="http://schemas.openxmlformats.org/officeDocument/2006/relationships/image" Target="../media/image20.png"/><Relationship Id="rId11" Type="http://schemas.openxmlformats.org/officeDocument/2006/relationships/image" Target="../media/image21.png"/><Relationship Id="rId12" Type="http://schemas.openxmlformats.org/officeDocument/2006/relationships/image" Target="../media/image22.png"/><Relationship Id="rId13" Type="http://schemas.openxmlformats.org/officeDocument/2006/relationships/image" Target="../media/image23.png"/><Relationship Id="rId14" Type="http://schemas.openxmlformats.org/officeDocument/2006/relationships/image" Target="../media/image24.png"/><Relationship Id="rId15" Type="http://schemas.openxmlformats.org/officeDocument/2006/relationships/image" Target="../media/image25.png"/><Relationship Id="rId16" Type="http://schemas.openxmlformats.org/officeDocument/2006/relationships/image" Target="../media/image26.png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7.png"/><Relationship Id="rId3" Type="http://schemas.openxmlformats.org/officeDocument/2006/relationships/image" Target="../media/image28.png"/><Relationship Id="rId4" Type="http://schemas.openxmlformats.org/officeDocument/2006/relationships/image" Target="../media/image29.png"/><Relationship Id="rId5" Type="http://schemas.openxmlformats.org/officeDocument/2006/relationships/image" Target="../media/image30.png"/><Relationship Id="rId6" Type="http://schemas.openxmlformats.org/officeDocument/2006/relationships/image" Target="../media/image31.png"/><Relationship Id="rId7" Type="http://schemas.openxmlformats.org/officeDocument/2006/relationships/image" Target="../media/image32.png"/><Relationship Id="rId8" Type="http://schemas.openxmlformats.org/officeDocument/2006/relationships/image" Target="../media/image33.png"/><Relationship Id="rId9" Type="http://schemas.openxmlformats.org/officeDocument/2006/relationships/image" Target="../media/image34.png"/><Relationship Id="rId10" Type="http://schemas.openxmlformats.org/officeDocument/2006/relationships/image" Target="../media/image35.png"/><Relationship Id="rId11" Type="http://schemas.openxmlformats.org/officeDocument/2006/relationships/image" Target="../media/image36.png"/><Relationship Id="rId12" Type="http://schemas.openxmlformats.org/officeDocument/2006/relationships/image" Target="../media/image37.png"/><Relationship Id="rId13" Type="http://schemas.openxmlformats.org/officeDocument/2006/relationships/image" Target="../media/image38.png"/><Relationship Id="rId14" Type="http://schemas.openxmlformats.org/officeDocument/2006/relationships/image" Target="../media/image39.png"/><Relationship Id="rId15" Type="http://schemas.openxmlformats.org/officeDocument/2006/relationships/image" Target="../media/image40.png"/><Relationship Id="rId16" Type="http://schemas.openxmlformats.org/officeDocument/2006/relationships/image" Target="../media/image41.png"/><Relationship Id="rId17" Type="http://schemas.openxmlformats.org/officeDocument/2006/relationships/image" Target="../media/image42.png"/><Relationship Id="rId18" Type="http://schemas.openxmlformats.org/officeDocument/2006/relationships/image" Target="../media/image43.png"/><Relationship Id="rId19" Type="http://schemas.openxmlformats.org/officeDocument/2006/relationships/image" Target="../media/image44.png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5.png"/><Relationship Id="rId3" Type="http://schemas.openxmlformats.org/officeDocument/2006/relationships/image" Target="../media/image46.png"/><Relationship Id="rId4" Type="http://schemas.openxmlformats.org/officeDocument/2006/relationships/image" Target="../media/image47.png"/><Relationship Id="rId5" Type="http://schemas.openxmlformats.org/officeDocument/2006/relationships/image" Target="../media/image48.png"/><Relationship Id="rId6" Type="http://schemas.openxmlformats.org/officeDocument/2006/relationships/image" Target="../media/image49.png"/><Relationship Id="rId7" Type="http://schemas.openxmlformats.org/officeDocument/2006/relationships/image" Target="../media/image50.png"/><Relationship Id="rId8" Type="http://schemas.openxmlformats.org/officeDocument/2006/relationships/image" Target="../media/image51.png"/><Relationship Id="rId9" Type="http://schemas.openxmlformats.org/officeDocument/2006/relationships/image" Target="../media/image52.png"/><Relationship Id="rId10" Type="http://schemas.openxmlformats.org/officeDocument/2006/relationships/image" Target="../media/image53.png"/><Relationship Id="rId11" Type="http://schemas.openxmlformats.org/officeDocument/2006/relationships/image" Target="../media/image54.png"/><Relationship Id="rId12" Type="http://schemas.openxmlformats.org/officeDocument/2006/relationships/image" Target="../media/image55.png"/><Relationship Id="rId13" Type="http://schemas.openxmlformats.org/officeDocument/2006/relationships/image" Target="../media/image56.png"/><Relationship Id="rId14" Type="http://schemas.openxmlformats.org/officeDocument/2006/relationships/image" Target="../media/image57.png"/><Relationship Id="rId15" Type="http://schemas.openxmlformats.org/officeDocument/2006/relationships/image" Target="../media/image58.png"/><Relationship Id="rId16" Type="http://schemas.openxmlformats.org/officeDocument/2006/relationships/image" Target="../media/image59.png"/><Relationship Id="rId17" Type="http://schemas.openxmlformats.org/officeDocument/2006/relationships/image" Target="../media/image60.png"/><Relationship Id="rId18" Type="http://schemas.openxmlformats.org/officeDocument/2006/relationships/image" Target="../media/image61.png"/><Relationship Id="rId19" Type="http://schemas.openxmlformats.org/officeDocument/2006/relationships/image" Target="../media/image62.png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3.png"/><Relationship Id="rId3" Type="http://schemas.openxmlformats.org/officeDocument/2006/relationships/image" Target="../media/image64.png"/><Relationship Id="rId4" Type="http://schemas.openxmlformats.org/officeDocument/2006/relationships/image" Target="../media/image65.png"/><Relationship Id="rId5" Type="http://schemas.openxmlformats.org/officeDocument/2006/relationships/image" Target="../media/image66.png"/><Relationship Id="rId6" Type="http://schemas.openxmlformats.org/officeDocument/2006/relationships/image" Target="../media/image67.png"/><Relationship Id="rId7" Type="http://schemas.openxmlformats.org/officeDocument/2006/relationships/image" Target="../media/image68.png"/><Relationship Id="rId8" Type="http://schemas.openxmlformats.org/officeDocument/2006/relationships/image" Target="../media/image69.png"/><Relationship Id="rId9" Type="http://schemas.openxmlformats.org/officeDocument/2006/relationships/image" Target="../media/image70.png"/><Relationship Id="rId10" Type="http://schemas.openxmlformats.org/officeDocument/2006/relationships/image" Target="../media/image71.png"/><Relationship Id="rId11" Type="http://schemas.openxmlformats.org/officeDocument/2006/relationships/image" Target="../media/image72.png"/><Relationship Id="rId12" Type="http://schemas.openxmlformats.org/officeDocument/2006/relationships/image" Target="../media/image73.png"/><Relationship Id="rId13" Type="http://schemas.openxmlformats.org/officeDocument/2006/relationships/image" Target="../media/image74.png"/><Relationship Id="rId14" Type="http://schemas.openxmlformats.org/officeDocument/2006/relationships/image" Target="../media/image75.png"/><Relationship Id="rId15" Type="http://schemas.openxmlformats.org/officeDocument/2006/relationships/image" Target="../media/image76.png"/><Relationship Id="rId16" Type="http://schemas.openxmlformats.org/officeDocument/2006/relationships/image" Target="../media/image77.png"/><Relationship Id="rId17" Type="http://schemas.openxmlformats.org/officeDocument/2006/relationships/image" Target="../media/image78.png"/><Relationship Id="rId18" Type="http://schemas.openxmlformats.org/officeDocument/2006/relationships/image" Target="../media/image79.png"/><Relationship Id="rId19" Type="http://schemas.openxmlformats.org/officeDocument/2006/relationships/image" Target="../media/image80.png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1.png"/><Relationship Id="rId3" Type="http://schemas.openxmlformats.org/officeDocument/2006/relationships/image" Target="../media/image82.png"/><Relationship Id="rId4" Type="http://schemas.openxmlformats.org/officeDocument/2006/relationships/image" Target="../media/image83.png"/><Relationship Id="rId5" Type="http://schemas.openxmlformats.org/officeDocument/2006/relationships/image" Target="../media/image84.png"/><Relationship Id="rId6" Type="http://schemas.openxmlformats.org/officeDocument/2006/relationships/image" Target="../media/image85.png"/><Relationship Id="rId7" Type="http://schemas.openxmlformats.org/officeDocument/2006/relationships/image" Target="../media/image86.png"/><Relationship Id="rId8" Type="http://schemas.openxmlformats.org/officeDocument/2006/relationships/image" Target="../media/image87.png"/><Relationship Id="rId9" Type="http://schemas.openxmlformats.org/officeDocument/2006/relationships/image" Target="../media/image88.png"/><Relationship Id="rId10" Type="http://schemas.openxmlformats.org/officeDocument/2006/relationships/image" Target="../media/image89.png"/><Relationship Id="rId11" Type="http://schemas.openxmlformats.org/officeDocument/2006/relationships/image" Target="../media/image90.png"/><Relationship Id="rId12" Type="http://schemas.openxmlformats.org/officeDocument/2006/relationships/image" Target="../media/image91.png"/><Relationship Id="rId13" Type="http://schemas.openxmlformats.org/officeDocument/2006/relationships/image" Target="../media/image92.png"/><Relationship Id="rId14" Type="http://schemas.openxmlformats.org/officeDocument/2006/relationships/image" Target="../media/image93.png"/><Relationship Id="rId15" Type="http://schemas.openxmlformats.org/officeDocument/2006/relationships/image" Target="../media/image94.png"/><Relationship Id="rId16" Type="http://schemas.openxmlformats.org/officeDocument/2006/relationships/image" Target="../media/image95.png"/><Relationship Id="rId17" Type="http://schemas.openxmlformats.org/officeDocument/2006/relationships/image" Target="../media/image96.png"/><Relationship Id="rId18" Type="http://schemas.openxmlformats.org/officeDocument/2006/relationships/image" Target="../media/image97.png"/><Relationship Id="rId19" Type="http://schemas.openxmlformats.org/officeDocument/2006/relationships/image" Target="../media/image98.png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99.png"/><Relationship Id="rId3" Type="http://schemas.openxmlformats.org/officeDocument/2006/relationships/image" Target="../media/image100.png"/><Relationship Id="rId4" Type="http://schemas.openxmlformats.org/officeDocument/2006/relationships/image" Target="../media/image101.png"/><Relationship Id="rId5" Type="http://schemas.openxmlformats.org/officeDocument/2006/relationships/image" Target="../media/image102.png"/><Relationship Id="rId6" Type="http://schemas.openxmlformats.org/officeDocument/2006/relationships/image" Target="../media/image103.png"/><Relationship Id="rId7" Type="http://schemas.openxmlformats.org/officeDocument/2006/relationships/image" Target="../media/image104.png"/><Relationship Id="rId8" Type="http://schemas.openxmlformats.org/officeDocument/2006/relationships/image" Target="../media/image105.png"/><Relationship Id="rId9" Type="http://schemas.openxmlformats.org/officeDocument/2006/relationships/image" Target="../media/image106.png"/><Relationship Id="rId10" Type="http://schemas.openxmlformats.org/officeDocument/2006/relationships/image" Target="../media/image107.png"/><Relationship Id="rId11" Type="http://schemas.openxmlformats.org/officeDocument/2006/relationships/image" Target="../media/image108.png"/><Relationship Id="rId12" Type="http://schemas.openxmlformats.org/officeDocument/2006/relationships/image" Target="../media/image109.png"/><Relationship Id="rId13" Type="http://schemas.openxmlformats.org/officeDocument/2006/relationships/image" Target="../media/image110.png"/><Relationship Id="rId14" Type="http://schemas.openxmlformats.org/officeDocument/2006/relationships/image" Target="../media/image111.png"/><Relationship Id="rId15" Type="http://schemas.openxmlformats.org/officeDocument/2006/relationships/image" Target="../media/image112.png"/><Relationship Id="rId16" Type="http://schemas.openxmlformats.org/officeDocument/2006/relationships/image" Target="../media/image113.png"/><Relationship Id="rId17" Type="http://schemas.openxmlformats.org/officeDocument/2006/relationships/image" Target="../media/image114.png"/><Relationship Id="rId18" Type="http://schemas.openxmlformats.org/officeDocument/2006/relationships/image" Target="../media/image115.png"/><Relationship Id="rId19" Type="http://schemas.openxmlformats.org/officeDocument/2006/relationships/image" Target="../media/image116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5F5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9245368" y="3139073"/>
            <a:ext cx="6590476" cy="6590476"/>
            <a:chOff x="9245368" y="3139073"/>
            <a:chExt cx="6590476" cy="6590476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245368" y="3139073"/>
              <a:ext cx="6590476" cy="6590476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9245368" y="3139073"/>
            <a:ext cx="6590476" cy="3295238"/>
            <a:chOff x="9245368" y="3139073"/>
            <a:chExt cx="6590476" cy="3295238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245368" y="3139073"/>
              <a:ext cx="6590476" cy="3295238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4741030" y="3136508"/>
            <a:ext cx="6590476" cy="6590476"/>
            <a:chOff x="4741030" y="3136508"/>
            <a:chExt cx="6590476" cy="6590476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741030" y="3136508"/>
              <a:ext cx="6590476" cy="6590476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13750911" y="3136149"/>
            <a:ext cx="6590476" cy="3295238"/>
            <a:chOff x="13750911" y="3136149"/>
            <a:chExt cx="6590476" cy="3295238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3750911" y="3136149"/>
              <a:ext cx="6590476" cy="3295238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4741030" y="6434311"/>
            <a:ext cx="6590476" cy="3295238"/>
            <a:chOff x="4741030" y="6434311"/>
            <a:chExt cx="6590476" cy="3295238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 rot="10800000">
              <a:off x="4741030" y="6434311"/>
              <a:ext cx="6590476" cy="3295238"/>
            </a:xfrm>
            <a:prstGeom prst="rect">
              <a:avLst/>
            </a:prstGeom>
          </p:spPr>
        </p:pic>
      </p:grpSp>
      <p:pic>
        <p:nvPicPr>
          <p:cNvPr id="17" name="Object 16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29891" y="2877289"/>
            <a:ext cx="11178675" cy="502808"/>
          </a:xfrm>
          <a:prstGeom prst="rect">
            <a:avLst/>
          </a:prstGeom>
        </p:spPr>
      </p:pic>
      <p:pic>
        <p:nvPicPr>
          <p:cNvPr id="18" name="Object 17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25371" y="1198356"/>
            <a:ext cx="14945213" cy="1657698"/>
          </a:xfrm>
          <a:prstGeom prst="rect">
            <a:avLst/>
          </a:prstGeom>
        </p:spPr>
      </p:pic>
      <p:grpSp>
        <p:nvGrpSpPr>
          <p:cNvPr id="1006" name="그룹 1006"/>
          <p:cNvGrpSpPr/>
          <p:nvPr/>
        </p:nvGrpSpPr>
        <p:grpSpPr>
          <a:xfrm>
            <a:off x="-9078583" y="-5931915"/>
            <a:ext cx="18968226" cy="18978131"/>
            <a:chOff x="-9078583" y="-5931915"/>
            <a:chExt cx="18968226" cy="18978131"/>
          </a:xfrm>
        </p:grpSpPr>
        <p:pic>
          <p:nvPicPr>
            <p:cNvPr id="20" name="Object 19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 rot="10800000">
              <a:off x="-9078583" y="-5931915"/>
              <a:ext cx="18968226" cy="18978131"/>
            </a:xfrm>
            <a:prstGeom prst="rect">
              <a:avLst/>
            </a:prstGeom>
          </p:spPr>
        </p:pic>
      </p:grpSp>
      <p:pic>
        <p:nvPicPr>
          <p:cNvPr id="22" name="Object 21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544367" y="316392"/>
            <a:ext cx="542047" cy="471980"/>
          </a:xfrm>
          <a:prstGeom prst="rect">
            <a:avLst/>
          </a:prstGeom>
        </p:spPr>
      </p:pic>
      <p:pic>
        <p:nvPicPr>
          <p:cNvPr id="23" name="Object 22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358143" y="6176968"/>
            <a:ext cx="3679595" cy="511966"/>
          </a:xfrm>
          <a:prstGeom prst="rect">
            <a:avLst/>
          </a:prstGeom>
        </p:spPr>
      </p:pic>
      <p:pic>
        <p:nvPicPr>
          <p:cNvPr id="24" name="Object 23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-943954" y="7073371"/>
            <a:ext cx="2696186" cy="2678291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5F5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9035074" y="-5834502"/>
            <a:ext cx="18968226" cy="18978131"/>
            <a:chOff x="-9035074" y="-5834502"/>
            <a:chExt cx="18968226" cy="18978131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 rot="10800000">
              <a:off x="-9035074" y="-5834502"/>
              <a:ext cx="18968226" cy="18978131"/>
            </a:xfrm>
            <a:prstGeom prst="rect">
              <a:avLst/>
            </a:prstGeom>
          </p:spPr>
        </p:pic>
      </p:grpSp>
      <p:pic>
        <p:nvPicPr>
          <p:cNvPr id="5" name="Object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0988" y="1315210"/>
            <a:ext cx="1957081" cy="511967"/>
          </a:xfrm>
          <a:prstGeom prst="rect">
            <a:avLst/>
          </a:prstGeom>
        </p:spPr>
      </p:pic>
      <p:pic>
        <p:nvPicPr>
          <p:cNvPr id="6" name="Object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10945" y="2115277"/>
            <a:ext cx="6937177" cy="2940882"/>
          </a:xfrm>
          <a:prstGeom prst="rect">
            <a:avLst/>
          </a:prstGeom>
        </p:spPr>
      </p:pic>
      <p:pic>
        <p:nvPicPr>
          <p:cNvPr id="7" name="Object 6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44367" y="316392"/>
            <a:ext cx="576400" cy="408371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8976959" y="4941873"/>
            <a:ext cx="8230339" cy="3600461"/>
            <a:chOff x="8976959" y="4941873"/>
            <a:chExt cx="8230339" cy="3600461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096796" y="3376650"/>
              <a:ext cx="16460678" cy="7200921"/>
            </a:xfrm>
            <a:prstGeom prst="rect">
              <a:avLst/>
            </a:prstGeom>
          </p:spPr>
        </p:pic>
        <p:pic>
          <p:nvPicPr>
            <p:cNvPr id="10" name="Object 9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8976959" y="4941873"/>
              <a:ext cx="8230339" cy="3600461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0055375" y="5691412"/>
            <a:ext cx="8230339" cy="3600461"/>
            <a:chOff x="10055375" y="5691412"/>
            <a:chExt cx="8230339" cy="3600461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6175213" y="4126189"/>
              <a:ext cx="16460678" cy="7200921"/>
            </a:xfrm>
            <a:prstGeom prst="rect">
              <a:avLst/>
            </a:prstGeom>
          </p:spPr>
        </p:pic>
        <p:pic>
          <p:nvPicPr>
            <p:cNvPr id="14" name="Object 13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0055375" y="5691412"/>
              <a:ext cx="8230339" cy="3600461"/>
            </a:xfrm>
            <a:prstGeom prst="rect">
              <a:avLst/>
            </a:prstGeom>
          </p:spPr>
        </p:pic>
      </p:grpSp>
      <p:pic>
        <p:nvPicPr>
          <p:cNvPr id="16" name="Object 15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-47387" y="5384654"/>
            <a:ext cx="1477386" cy="502443"/>
          </a:xfrm>
          <a:prstGeom prst="rect">
            <a:avLst/>
          </a:prstGeom>
        </p:spPr>
      </p:pic>
      <p:pic>
        <p:nvPicPr>
          <p:cNvPr id="17" name="Object 16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466183" y="6202363"/>
            <a:ext cx="6970501" cy="3087920"/>
          </a:xfrm>
          <a:prstGeom prst="rect">
            <a:avLst/>
          </a:prstGeom>
        </p:spPr>
      </p:pic>
      <p:pic>
        <p:nvPicPr>
          <p:cNvPr id="18" name="Object 17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8720048" y="1315213"/>
            <a:ext cx="1880728" cy="521490"/>
          </a:xfrm>
          <a:prstGeom prst="rect">
            <a:avLst/>
          </a:prstGeom>
        </p:spPr>
      </p:pic>
      <p:pic>
        <p:nvPicPr>
          <p:cNvPr id="19" name="Object 18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8938868" y="2115277"/>
            <a:ext cx="3108901" cy="512368"/>
          </a:xfrm>
          <a:prstGeom prst="rect">
            <a:avLst/>
          </a:prstGeom>
        </p:spPr>
      </p:pic>
      <p:pic>
        <p:nvPicPr>
          <p:cNvPr id="20" name="Object 19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8938868" y="2695277"/>
            <a:ext cx="2276434" cy="438720"/>
          </a:xfrm>
          <a:prstGeom prst="rect">
            <a:avLst/>
          </a:prstGeom>
        </p:spPr>
      </p:pic>
      <p:pic>
        <p:nvPicPr>
          <p:cNvPr id="21" name="Object 20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8938868" y="3282868"/>
            <a:ext cx="1950939" cy="512368"/>
          </a:xfrm>
          <a:prstGeom prst="rect">
            <a:avLst/>
          </a:prstGeom>
        </p:spPr>
      </p:pic>
      <p:pic>
        <p:nvPicPr>
          <p:cNvPr id="22" name="Object 21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8938868" y="3921230"/>
            <a:ext cx="3569701" cy="512368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5F5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9035074" y="-5834502"/>
            <a:ext cx="18968226" cy="18978131"/>
            <a:chOff x="-9035074" y="-5834502"/>
            <a:chExt cx="18968226" cy="18978131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 rot="10800000">
              <a:off x="-9035074" y="-5834502"/>
              <a:ext cx="18968226" cy="18978131"/>
            </a:xfrm>
            <a:prstGeom prst="rect">
              <a:avLst/>
            </a:prstGeom>
          </p:spPr>
        </p:pic>
      </p:grpSp>
      <p:pic>
        <p:nvPicPr>
          <p:cNvPr id="5" name="Object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0987" y="1315213"/>
            <a:ext cx="2526795" cy="511966"/>
          </a:xfrm>
          <a:prstGeom prst="rect">
            <a:avLst/>
          </a:prstGeom>
        </p:spPr>
      </p:pic>
      <p:pic>
        <p:nvPicPr>
          <p:cNvPr id="6" name="Object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44367" y="316392"/>
            <a:ext cx="583695" cy="471980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579329" y="2528271"/>
            <a:ext cx="5224144" cy="3918086"/>
            <a:chOff x="579329" y="2528271"/>
            <a:chExt cx="5224144" cy="3918086"/>
          </a:xfrm>
        </p:grpSpPr>
        <p:pic>
          <p:nvPicPr>
            <p:cNvPr id="8" name="Object 7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-1777004" y="824967"/>
              <a:ext cx="10448288" cy="7836173"/>
            </a:xfrm>
            <a:prstGeom prst="rect">
              <a:avLst/>
            </a:prstGeom>
          </p:spPr>
        </p:pic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79329" y="2528271"/>
              <a:ext cx="5224144" cy="3918086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6530785" y="2528271"/>
            <a:ext cx="5224144" cy="3918086"/>
            <a:chOff x="6530785" y="2528271"/>
            <a:chExt cx="5224144" cy="3918086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174452" y="824967"/>
              <a:ext cx="10448288" cy="7836173"/>
            </a:xfrm>
            <a:prstGeom prst="rect">
              <a:avLst/>
            </a:prstGeom>
          </p:spPr>
        </p:pic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6530785" y="2528271"/>
              <a:ext cx="5224144" cy="3918086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12402391" y="2528271"/>
            <a:ext cx="5224144" cy="3918086"/>
            <a:chOff x="12402391" y="2528271"/>
            <a:chExt cx="5224144" cy="3918086"/>
          </a:xfrm>
        </p:grpSpPr>
        <p:pic>
          <p:nvPicPr>
            <p:cNvPr id="16" name="Object 15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0046058" y="824967"/>
              <a:ext cx="10448288" cy="7836173"/>
            </a:xfrm>
            <a:prstGeom prst="rect">
              <a:avLst/>
            </a:prstGeom>
          </p:spPr>
        </p:pic>
        <p:pic>
          <p:nvPicPr>
            <p:cNvPr id="17" name="Object 16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2402391" y="2528271"/>
              <a:ext cx="5224144" cy="3918086"/>
            </a:xfrm>
            <a:prstGeom prst="rect">
              <a:avLst/>
            </a:prstGeom>
          </p:spPr>
        </p:pic>
      </p:grpSp>
      <p:pic>
        <p:nvPicPr>
          <p:cNvPr id="19" name="Object 18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537425" y="7145610"/>
            <a:ext cx="2269024" cy="556234"/>
          </a:xfrm>
          <a:prstGeom prst="rect">
            <a:avLst/>
          </a:prstGeom>
        </p:spPr>
      </p:pic>
      <p:pic>
        <p:nvPicPr>
          <p:cNvPr id="20" name="Object 19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541234" y="7896677"/>
            <a:ext cx="4805244" cy="438720"/>
          </a:xfrm>
          <a:prstGeom prst="rect">
            <a:avLst/>
          </a:prstGeom>
        </p:spPr>
      </p:pic>
      <p:pic>
        <p:nvPicPr>
          <p:cNvPr id="21" name="Object 20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541234" y="8707134"/>
            <a:ext cx="3906253" cy="512368"/>
          </a:xfrm>
          <a:prstGeom prst="rect">
            <a:avLst/>
          </a:prstGeom>
        </p:spPr>
      </p:pic>
      <p:pic>
        <p:nvPicPr>
          <p:cNvPr id="22" name="Object 21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6457439" y="7145611"/>
            <a:ext cx="2281015" cy="556234"/>
          </a:xfrm>
          <a:prstGeom prst="rect">
            <a:avLst/>
          </a:prstGeom>
        </p:spPr>
      </p:pic>
      <p:pic>
        <p:nvPicPr>
          <p:cNvPr id="23" name="Object 22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6461249" y="7896677"/>
            <a:ext cx="4285910" cy="438720"/>
          </a:xfrm>
          <a:prstGeom prst="rect">
            <a:avLst/>
          </a:prstGeom>
        </p:spPr>
      </p:pic>
      <p:pic>
        <p:nvPicPr>
          <p:cNvPr id="24" name="Object 23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6461249" y="8707134"/>
            <a:ext cx="4944920" cy="512368"/>
          </a:xfrm>
          <a:prstGeom prst="rect">
            <a:avLst/>
          </a:prstGeom>
        </p:spPr>
      </p:pic>
      <p:pic>
        <p:nvPicPr>
          <p:cNvPr id="25" name="Object 24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12360477" y="7045506"/>
            <a:ext cx="2852186" cy="556234"/>
          </a:xfrm>
          <a:prstGeom prst="rect">
            <a:avLst/>
          </a:prstGeom>
        </p:spPr>
      </p:pic>
      <p:pic>
        <p:nvPicPr>
          <p:cNvPr id="26" name="Object 25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12364297" y="7896677"/>
            <a:ext cx="4210806" cy="512368"/>
          </a:xfrm>
          <a:prstGeom prst="rect">
            <a:avLst/>
          </a:prstGeom>
        </p:spPr>
      </p:pic>
      <p:pic>
        <p:nvPicPr>
          <p:cNvPr id="27" name="Object 26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12364297" y="8707134"/>
            <a:ext cx="1152853" cy="512368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5F5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9035074" y="-5834502"/>
            <a:ext cx="18968226" cy="18978131"/>
            <a:chOff x="-9035074" y="-5834502"/>
            <a:chExt cx="18968226" cy="18978131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 rot="10800000">
              <a:off x="-9035074" y="-5834502"/>
              <a:ext cx="18968226" cy="18978131"/>
            </a:xfrm>
            <a:prstGeom prst="rect">
              <a:avLst/>
            </a:prstGeom>
          </p:spPr>
        </p:pic>
      </p:grpSp>
      <p:pic>
        <p:nvPicPr>
          <p:cNvPr id="5" name="Object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0987" y="1315213"/>
            <a:ext cx="2526795" cy="511966"/>
          </a:xfrm>
          <a:prstGeom prst="rect">
            <a:avLst/>
          </a:prstGeom>
        </p:spPr>
      </p:pic>
      <p:pic>
        <p:nvPicPr>
          <p:cNvPr id="6" name="Object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44367" y="316392"/>
            <a:ext cx="585295" cy="471980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579329" y="2528271"/>
            <a:ext cx="5224144" cy="3918086"/>
            <a:chOff x="579329" y="2528271"/>
            <a:chExt cx="5224144" cy="3918086"/>
          </a:xfrm>
        </p:grpSpPr>
        <p:pic>
          <p:nvPicPr>
            <p:cNvPr id="8" name="Object 7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-1777004" y="824967"/>
              <a:ext cx="10448288" cy="7836173"/>
            </a:xfrm>
            <a:prstGeom prst="rect">
              <a:avLst/>
            </a:prstGeom>
          </p:spPr>
        </p:pic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79329" y="2528271"/>
              <a:ext cx="5224144" cy="3918086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6530785" y="2528271"/>
            <a:ext cx="5224144" cy="3918086"/>
            <a:chOff x="6530785" y="2528271"/>
            <a:chExt cx="5224144" cy="3918086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174452" y="824967"/>
              <a:ext cx="10448288" cy="7836173"/>
            </a:xfrm>
            <a:prstGeom prst="rect">
              <a:avLst/>
            </a:prstGeom>
          </p:spPr>
        </p:pic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6530785" y="2528271"/>
              <a:ext cx="5224144" cy="3918086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12402391" y="2528271"/>
            <a:ext cx="5224144" cy="3918086"/>
            <a:chOff x="12402391" y="2528271"/>
            <a:chExt cx="5224144" cy="3918086"/>
          </a:xfrm>
        </p:grpSpPr>
        <p:pic>
          <p:nvPicPr>
            <p:cNvPr id="16" name="Object 15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0046058" y="824967"/>
              <a:ext cx="10448288" cy="7836173"/>
            </a:xfrm>
            <a:prstGeom prst="rect">
              <a:avLst/>
            </a:prstGeom>
          </p:spPr>
        </p:pic>
        <p:pic>
          <p:nvPicPr>
            <p:cNvPr id="17" name="Object 16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2402391" y="2528271"/>
              <a:ext cx="5224144" cy="3918086"/>
            </a:xfrm>
            <a:prstGeom prst="rect">
              <a:avLst/>
            </a:prstGeom>
          </p:spPr>
        </p:pic>
      </p:grpSp>
      <p:pic>
        <p:nvPicPr>
          <p:cNvPr id="19" name="Object 18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537425" y="7145611"/>
            <a:ext cx="2531015" cy="556234"/>
          </a:xfrm>
          <a:prstGeom prst="rect">
            <a:avLst/>
          </a:prstGeom>
        </p:spPr>
      </p:pic>
      <p:pic>
        <p:nvPicPr>
          <p:cNvPr id="20" name="Object 19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541234" y="7896677"/>
            <a:ext cx="4967939" cy="438720"/>
          </a:xfrm>
          <a:prstGeom prst="rect">
            <a:avLst/>
          </a:prstGeom>
        </p:spPr>
      </p:pic>
      <p:pic>
        <p:nvPicPr>
          <p:cNvPr id="21" name="Object 20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541234" y="8707134"/>
            <a:ext cx="3679072" cy="512368"/>
          </a:xfrm>
          <a:prstGeom prst="rect">
            <a:avLst/>
          </a:prstGeom>
        </p:spPr>
      </p:pic>
      <p:pic>
        <p:nvPicPr>
          <p:cNvPr id="22" name="Object 21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6457439" y="7145611"/>
            <a:ext cx="3352177" cy="556234"/>
          </a:xfrm>
          <a:prstGeom prst="rect">
            <a:avLst/>
          </a:prstGeom>
        </p:spPr>
      </p:pic>
      <p:pic>
        <p:nvPicPr>
          <p:cNvPr id="23" name="Object 22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6461249" y="7896677"/>
            <a:ext cx="5308501" cy="512368"/>
          </a:xfrm>
          <a:prstGeom prst="rect">
            <a:avLst/>
          </a:prstGeom>
        </p:spPr>
      </p:pic>
      <p:pic>
        <p:nvPicPr>
          <p:cNvPr id="24" name="Object 23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6461249" y="8707134"/>
            <a:ext cx="4588282" cy="512368"/>
          </a:xfrm>
          <a:prstGeom prst="rect">
            <a:avLst/>
          </a:prstGeom>
        </p:spPr>
      </p:pic>
      <p:pic>
        <p:nvPicPr>
          <p:cNvPr id="25" name="Object 24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12360477" y="7045506"/>
            <a:ext cx="3352186" cy="556234"/>
          </a:xfrm>
          <a:prstGeom prst="rect">
            <a:avLst/>
          </a:prstGeom>
        </p:spPr>
      </p:pic>
      <p:pic>
        <p:nvPicPr>
          <p:cNvPr id="26" name="Object 25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12364297" y="7896677"/>
            <a:ext cx="3756206" cy="512368"/>
          </a:xfrm>
          <a:prstGeom prst="rect">
            <a:avLst/>
          </a:prstGeom>
        </p:spPr>
      </p:pic>
      <p:pic>
        <p:nvPicPr>
          <p:cNvPr id="27" name="Object 26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12364297" y="8707134"/>
            <a:ext cx="1152853" cy="512368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5F5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9035074" y="-5834502"/>
            <a:ext cx="18968226" cy="18978131"/>
            <a:chOff x="-9035074" y="-5834502"/>
            <a:chExt cx="18968226" cy="18978131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 rot="10800000">
              <a:off x="-9035074" y="-5834502"/>
              <a:ext cx="18968226" cy="18978131"/>
            </a:xfrm>
            <a:prstGeom prst="rect">
              <a:avLst/>
            </a:prstGeom>
          </p:spPr>
        </p:pic>
      </p:grpSp>
      <p:pic>
        <p:nvPicPr>
          <p:cNvPr id="5" name="Object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0987" y="1315213"/>
            <a:ext cx="2526795" cy="511966"/>
          </a:xfrm>
          <a:prstGeom prst="rect">
            <a:avLst/>
          </a:prstGeom>
        </p:spPr>
      </p:pic>
      <p:pic>
        <p:nvPicPr>
          <p:cNvPr id="6" name="Object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44367" y="316392"/>
            <a:ext cx="578676" cy="408371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579329" y="2528271"/>
            <a:ext cx="5224144" cy="3918086"/>
            <a:chOff x="579329" y="2528271"/>
            <a:chExt cx="5224144" cy="3918086"/>
          </a:xfrm>
        </p:grpSpPr>
        <p:pic>
          <p:nvPicPr>
            <p:cNvPr id="8" name="Object 7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-1777004" y="824967"/>
              <a:ext cx="10448288" cy="7836173"/>
            </a:xfrm>
            <a:prstGeom prst="rect">
              <a:avLst/>
            </a:prstGeom>
          </p:spPr>
        </p:pic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79329" y="2528271"/>
              <a:ext cx="5224144" cy="3918086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6530785" y="2528271"/>
            <a:ext cx="5224144" cy="3918086"/>
            <a:chOff x="6530785" y="2528271"/>
            <a:chExt cx="5224144" cy="3918086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174452" y="824967"/>
              <a:ext cx="10448288" cy="7836173"/>
            </a:xfrm>
            <a:prstGeom prst="rect">
              <a:avLst/>
            </a:prstGeom>
          </p:spPr>
        </p:pic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6530785" y="2528271"/>
              <a:ext cx="5224144" cy="3918086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12402391" y="2528271"/>
            <a:ext cx="5224144" cy="3918086"/>
            <a:chOff x="12402391" y="2528271"/>
            <a:chExt cx="5224144" cy="3918086"/>
          </a:xfrm>
        </p:grpSpPr>
        <p:pic>
          <p:nvPicPr>
            <p:cNvPr id="16" name="Object 15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0046058" y="824967"/>
              <a:ext cx="10448288" cy="7836173"/>
            </a:xfrm>
            <a:prstGeom prst="rect">
              <a:avLst/>
            </a:prstGeom>
          </p:spPr>
        </p:pic>
        <p:pic>
          <p:nvPicPr>
            <p:cNvPr id="17" name="Object 16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2402391" y="2528271"/>
              <a:ext cx="5224144" cy="3918086"/>
            </a:xfrm>
            <a:prstGeom prst="rect">
              <a:avLst/>
            </a:prstGeom>
          </p:spPr>
        </p:pic>
      </p:grpSp>
      <p:pic>
        <p:nvPicPr>
          <p:cNvPr id="19" name="Object 18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537425" y="7145611"/>
            <a:ext cx="4102186" cy="556234"/>
          </a:xfrm>
          <a:prstGeom prst="rect">
            <a:avLst/>
          </a:prstGeom>
        </p:spPr>
      </p:pic>
      <p:pic>
        <p:nvPicPr>
          <p:cNvPr id="20" name="Object 19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541234" y="7896677"/>
            <a:ext cx="4666653" cy="512368"/>
          </a:xfrm>
          <a:prstGeom prst="rect">
            <a:avLst/>
          </a:prstGeom>
        </p:spPr>
      </p:pic>
      <p:pic>
        <p:nvPicPr>
          <p:cNvPr id="21" name="Object 20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541234" y="8707134"/>
            <a:ext cx="3614349" cy="512368"/>
          </a:xfrm>
          <a:prstGeom prst="rect">
            <a:avLst/>
          </a:prstGeom>
        </p:spPr>
      </p:pic>
      <p:pic>
        <p:nvPicPr>
          <p:cNvPr id="22" name="Object 21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6457439" y="7145611"/>
            <a:ext cx="3102177" cy="556234"/>
          </a:xfrm>
          <a:prstGeom prst="rect">
            <a:avLst/>
          </a:prstGeom>
        </p:spPr>
      </p:pic>
      <p:pic>
        <p:nvPicPr>
          <p:cNvPr id="23" name="Object 22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6461249" y="7896677"/>
            <a:ext cx="5658691" cy="512368"/>
          </a:xfrm>
          <a:prstGeom prst="rect">
            <a:avLst/>
          </a:prstGeom>
        </p:spPr>
      </p:pic>
      <p:pic>
        <p:nvPicPr>
          <p:cNvPr id="24" name="Object 23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6461249" y="8707134"/>
            <a:ext cx="2705139" cy="512368"/>
          </a:xfrm>
          <a:prstGeom prst="rect">
            <a:avLst/>
          </a:prstGeom>
        </p:spPr>
      </p:pic>
      <p:pic>
        <p:nvPicPr>
          <p:cNvPr id="25" name="Object 24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12360477" y="7045506"/>
            <a:ext cx="3102186" cy="556234"/>
          </a:xfrm>
          <a:prstGeom prst="rect">
            <a:avLst/>
          </a:prstGeom>
        </p:spPr>
      </p:pic>
      <p:pic>
        <p:nvPicPr>
          <p:cNvPr id="26" name="Object 25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12364297" y="7896677"/>
            <a:ext cx="5756406" cy="512368"/>
          </a:xfrm>
          <a:prstGeom prst="rect">
            <a:avLst/>
          </a:prstGeom>
        </p:spPr>
      </p:pic>
      <p:pic>
        <p:nvPicPr>
          <p:cNvPr id="27" name="Object 26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12364297" y="8707134"/>
            <a:ext cx="1427644" cy="512368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5F5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9035074" y="-5834502"/>
            <a:ext cx="18968226" cy="18978131"/>
            <a:chOff x="-9035074" y="-5834502"/>
            <a:chExt cx="18968226" cy="18978131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 rot="10800000">
              <a:off x="-9035074" y="-5834502"/>
              <a:ext cx="18968226" cy="18978131"/>
            </a:xfrm>
            <a:prstGeom prst="rect">
              <a:avLst/>
            </a:prstGeom>
          </p:spPr>
        </p:pic>
      </p:grpSp>
      <p:pic>
        <p:nvPicPr>
          <p:cNvPr id="5" name="Object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0987" y="1315213"/>
            <a:ext cx="2526795" cy="511966"/>
          </a:xfrm>
          <a:prstGeom prst="rect">
            <a:avLst/>
          </a:prstGeom>
        </p:spPr>
      </p:pic>
      <p:pic>
        <p:nvPicPr>
          <p:cNvPr id="6" name="Object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44367" y="316392"/>
            <a:ext cx="582790" cy="471980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579329" y="2528271"/>
            <a:ext cx="5224144" cy="3918086"/>
            <a:chOff x="579329" y="2528271"/>
            <a:chExt cx="5224144" cy="3918086"/>
          </a:xfrm>
        </p:grpSpPr>
        <p:pic>
          <p:nvPicPr>
            <p:cNvPr id="8" name="Object 7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-1777004" y="824967"/>
              <a:ext cx="10448288" cy="7836173"/>
            </a:xfrm>
            <a:prstGeom prst="rect">
              <a:avLst/>
            </a:prstGeom>
          </p:spPr>
        </p:pic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79329" y="2528271"/>
              <a:ext cx="5224144" cy="3918086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6530785" y="2528271"/>
            <a:ext cx="5224144" cy="3918086"/>
            <a:chOff x="6530785" y="2528271"/>
            <a:chExt cx="5224144" cy="3918086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174452" y="824967"/>
              <a:ext cx="10448288" cy="7836173"/>
            </a:xfrm>
            <a:prstGeom prst="rect">
              <a:avLst/>
            </a:prstGeom>
          </p:spPr>
        </p:pic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6530785" y="2528271"/>
              <a:ext cx="5224144" cy="3918086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12402391" y="2528271"/>
            <a:ext cx="5224144" cy="3918086"/>
            <a:chOff x="12402391" y="2528271"/>
            <a:chExt cx="5224144" cy="3918086"/>
          </a:xfrm>
        </p:grpSpPr>
        <p:pic>
          <p:nvPicPr>
            <p:cNvPr id="16" name="Object 15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0046058" y="824967"/>
              <a:ext cx="10448288" cy="7836173"/>
            </a:xfrm>
            <a:prstGeom prst="rect">
              <a:avLst/>
            </a:prstGeom>
          </p:spPr>
        </p:pic>
        <p:pic>
          <p:nvPicPr>
            <p:cNvPr id="17" name="Object 16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2402391" y="2528271"/>
              <a:ext cx="5224144" cy="3918086"/>
            </a:xfrm>
            <a:prstGeom prst="rect">
              <a:avLst/>
            </a:prstGeom>
          </p:spPr>
        </p:pic>
      </p:grpSp>
      <p:pic>
        <p:nvPicPr>
          <p:cNvPr id="19" name="Object 18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537425" y="7145611"/>
            <a:ext cx="3414224" cy="556234"/>
          </a:xfrm>
          <a:prstGeom prst="rect">
            <a:avLst/>
          </a:prstGeom>
        </p:spPr>
      </p:pic>
      <p:pic>
        <p:nvPicPr>
          <p:cNvPr id="20" name="Object 19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541234" y="7896677"/>
            <a:ext cx="2555091" cy="512368"/>
          </a:xfrm>
          <a:prstGeom prst="rect">
            <a:avLst/>
          </a:prstGeom>
        </p:spPr>
      </p:pic>
      <p:pic>
        <p:nvPicPr>
          <p:cNvPr id="21" name="Object 20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541234" y="8707134"/>
            <a:ext cx="4338530" cy="512368"/>
          </a:xfrm>
          <a:prstGeom prst="rect">
            <a:avLst/>
          </a:prstGeom>
        </p:spPr>
      </p:pic>
      <p:pic>
        <p:nvPicPr>
          <p:cNvPr id="22" name="Object 21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6457439" y="7145611"/>
            <a:ext cx="2650148" cy="556234"/>
          </a:xfrm>
          <a:prstGeom prst="rect">
            <a:avLst/>
          </a:prstGeom>
        </p:spPr>
      </p:pic>
      <p:pic>
        <p:nvPicPr>
          <p:cNvPr id="23" name="Object 22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6461249" y="7896677"/>
            <a:ext cx="3301606" cy="512368"/>
          </a:xfrm>
          <a:prstGeom prst="rect">
            <a:avLst/>
          </a:prstGeom>
        </p:spPr>
      </p:pic>
      <p:pic>
        <p:nvPicPr>
          <p:cNvPr id="24" name="Object 23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6461249" y="8707134"/>
            <a:ext cx="3847472" cy="512368"/>
          </a:xfrm>
          <a:prstGeom prst="rect">
            <a:avLst/>
          </a:prstGeom>
        </p:spPr>
      </p:pic>
      <p:pic>
        <p:nvPicPr>
          <p:cNvPr id="25" name="Object 24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12360477" y="7045506"/>
            <a:ext cx="4625386" cy="556234"/>
          </a:xfrm>
          <a:prstGeom prst="rect">
            <a:avLst/>
          </a:prstGeom>
        </p:spPr>
      </p:pic>
      <p:pic>
        <p:nvPicPr>
          <p:cNvPr id="26" name="Object 25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12364287" y="7896677"/>
            <a:ext cx="5269549" cy="438720"/>
          </a:xfrm>
          <a:prstGeom prst="rect">
            <a:avLst/>
          </a:prstGeom>
        </p:spPr>
      </p:pic>
      <p:pic>
        <p:nvPicPr>
          <p:cNvPr id="27" name="Object 26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12364287" y="8707134"/>
            <a:ext cx="4133672" cy="512368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5F5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9035074" y="-5834502"/>
            <a:ext cx="18968226" cy="18978131"/>
            <a:chOff x="-9035074" y="-5834502"/>
            <a:chExt cx="18968226" cy="18978131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 rot="10800000">
              <a:off x="-9035074" y="-5834502"/>
              <a:ext cx="18968226" cy="18978131"/>
            </a:xfrm>
            <a:prstGeom prst="rect">
              <a:avLst/>
            </a:prstGeom>
          </p:spPr>
        </p:pic>
      </p:grpSp>
      <p:pic>
        <p:nvPicPr>
          <p:cNvPr id="5" name="Object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0987" y="1315213"/>
            <a:ext cx="2526795" cy="511966"/>
          </a:xfrm>
          <a:prstGeom prst="rect">
            <a:avLst/>
          </a:prstGeom>
        </p:spPr>
      </p:pic>
      <p:pic>
        <p:nvPicPr>
          <p:cNvPr id="6" name="Object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44367" y="316392"/>
            <a:ext cx="568447" cy="471980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579329" y="2528271"/>
            <a:ext cx="5224144" cy="3918086"/>
            <a:chOff x="579329" y="2528271"/>
            <a:chExt cx="5224144" cy="3918086"/>
          </a:xfrm>
        </p:grpSpPr>
        <p:pic>
          <p:nvPicPr>
            <p:cNvPr id="8" name="Object 7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-1777004" y="824967"/>
              <a:ext cx="10448288" cy="7836173"/>
            </a:xfrm>
            <a:prstGeom prst="rect">
              <a:avLst/>
            </a:prstGeom>
          </p:spPr>
        </p:pic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79329" y="2528271"/>
              <a:ext cx="5224144" cy="3918086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6499343" y="2528271"/>
            <a:ext cx="5224144" cy="3918086"/>
            <a:chOff x="6499343" y="2528271"/>
            <a:chExt cx="5224144" cy="3918086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143010" y="824967"/>
              <a:ext cx="10448288" cy="7836173"/>
            </a:xfrm>
            <a:prstGeom prst="rect">
              <a:avLst/>
            </a:prstGeom>
          </p:spPr>
        </p:pic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6499343" y="2528271"/>
              <a:ext cx="5224144" cy="3918086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12402391" y="2528271"/>
            <a:ext cx="5224144" cy="3918086"/>
            <a:chOff x="12402391" y="2528271"/>
            <a:chExt cx="5224144" cy="3918086"/>
          </a:xfrm>
        </p:grpSpPr>
        <p:pic>
          <p:nvPicPr>
            <p:cNvPr id="16" name="Object 15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0046058" y="824967"/>
              <a:ext cx="10448288" cy="7836173"/>
            </a:xfrm>
            <a:prstGeom prst="rect">
              <a:avLst/>
            </a:prstGeom>
          </p:spPr>
        </p:pic>
        <p:pic>
          <p:nvPicPr>
            <p:cNvPr id="17" name="Object 16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2402391" y="2528271"/>
              <a:ext cx="5224144" cy="3918086"/>
            </a:xfrm>
            <a:prstGeom prst="rect">
              <a:avLst/>
            </a:prstGeom>
          </p:spPr>
        </p:pic>
      </p:grpSp>
      <p:pic>
        <p:nvPicPr>
          <p:cNvPr id="19" name="Object 18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537425" y="7145611"/>
            <a:ext cx="3304472" cy="556234"/>
          </a:xfrm>
          <a:prstGeom prst="rect">
            <a:avLst/>
          </a:prstGeom>
        </p:spPr>
      </p:pic>
      <p:pic>
        <p:nvPicPr>
          <p:cNvPr id="20" name="Object 19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541234" y="7896677"/>
            <a:ext cx="4113091" cy="512368"/>
          </a:xfrm>
          <a:prstGeom prst="rect">
            <a:avLst/>
          </a:prstGeom>
        </p:spPr>
      </p:pic>
      <p:pic>
        <p:nvPicPr>
          <p:cNvPr id="21" name="Object 20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541234" y="8707134"/>
            <a:ext cx="1152853" cy="512368"/>
          </a:xfrm>
          <a:prstGeom prst="rect">
            <a:avLst/>
          </a:prstGeom>
        </p:spPr>
      </p:pic>
      <p:pic>
        <p:nvPicPr>
          <p:cNvPr id="22" name="Object 21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6457439" y="7145611"/>
            <a:ext cx="3804481" cy="556234"/>
          </a:xfrm>
          <a:prstGeom prst="rect">
            <a:avLst/>
          </a:prstGeom>
        </p:spPr>
      </p:pic>
      <p:pic>
        <p:nvPicPr>
          <p:cNvPr id="23" name="Object 22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6461249" y="7896677"/>
            <a:ext cx="4567453" cy="504844"/>
          </a:xfrm>
          <a:prstGeom prst="rect">
            <a:avLst/>
          </a:prstGeom>
        </p:spPr>
      </p:pic>
      <p:pic>
        <p:nvPicPr>
          <p:cNvPr id="24" name="Object 23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6461249" y="8707134"/>
            <a:ext cx="2938091" cy="504844"/>
          </a:xfrm>
          <a:prstGeom prst="rect">
            <a:avLst/>
          </a:prstGeom>
        </p:spPr>
      </p:pic>
      <p:pic>
        <p:nvPicPr>
          <p:cNvPr id="25" name="Object 24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12360477" y="7045506"/>
            <a:ext cx="3804472" cy="556234"/>
          </a:xfrm>
          <a:prstGeom prst="rect">
            <a:avLst/>
          </a:prstGeom>
        </p:spPr>
      </p:pic>
      <p:pic>
        <p:nvPicPr>
          <p:cNvPr id="26" name="Object 25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12364287" y="7896677"/>
            <a:ext cx="3820910" cy="504844"/>
          </a:xfrm>
          <a:prstGeom prst="rect">
            <a:avLst/>
          </a:prstGeom>
        </p:spPr>
      </p:pic>
      <p:pic>
        <p:nvPicPr>
          <p:cNvPr id="27" name="Object 26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12364287" y="8707134"/>
            <a:ext cx="1152872" cy="504844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</vt:vector>
  </TitlesOfParts>
  <Company>officegen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officegen</dc:creator>
  <cp:lastModifiedBy>officegen</cp:lastModifiedBy>
  <cp:revision>1</cp:revision>
  <dcterms:created xsi:type="dcterms:W3CDTF">2023-06-15T08:36:29Z</dcterms:created>
  <dcterms:modified xsi:type="dcterms:W3CDTF">2023-06-15T08:36:29Z</dcterms:modified>
</cp:coreProperties>
</file>