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59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28.png"/><Relationship Id="rId5" Type="http://schemas.openxmlformats.org/officeDocument/2006/relationships/image" Target="../media/image24.png"/><Relationship Id="rId15" Type="http://schemas.openxmlformats.org/officeDocument/2006/relationships/hyperlink" Target="https://www.youtube.com/watch?v=UoMCbnmEA00" TargetMode="External"/><Relationship Id="rId10" Type="http://schemas.openxmlformats.org/officeDocument/2006/relationships/image" Target="../media/image27.png"/><Relationship Id="rId4" Type="http://schemas.openxmlformats.org/officeDocument/2006/relationships/image" Target="../media/image3.png"/><Relationship Id="rId9" Type="http://schemas.openxmlformats.org/officeDocument/2006/relationships/image" Target="../media/image26.png"/><Relationship Id="rId14" Type="http://schemas.openxmlformats.org/officeDocument/2006/relationships/hyperlink" Target="https://www.youtube.com/watch?v=1HXo6vDcTO8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35.png"/><Relationship Id="rId5" Type="http://schemas.openxmlformats.org/officeDocument/2006/relationships/image" Target="../media/image31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3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44.png"/><Relationship Id="rId5" Type="http://schemas.openxmlformats.org/officeDocument/2006/relationships/image" Target="../media/image40.png"/><Relationship Id="rId15" Type="http://schemas.openxmlformats.org/officeDocument/2006/relationships/image" Target="../media/image47.png"/><Relationship Id="rId10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52.png"/><Relationship Id="rId5" Type="http://schemas.openxmlformats.org/officeDocument/2006/relationships/image" Target="../media/image48.png"/><Relationship Id="rId15" Type="http://schemas.openxmlformats.org/officeDocument/2006/relationships/image" Target="../media/image55.png"/><Relationship Id="rId10" Type="http://schemas.openxmlformats.org/officeDocument/2006/relationships/image" Target="../media/image51.png"/><Relationship Id="rId4" Type="http://schemas.openxmlformats.org/officeDocument/2006/relationships/image" Target="../media/image3.png"/><Relationship Id="rId9" Type="http://schemas.openxmlformats.org/officeDocument/2006/relationships/image" Target="../media/image50.png"/><Relationship Id="rId1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1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6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59.png"/><Relationship Id="rId5" Type="http://schemas.openxmlformats.org/officeDocument/2006/relationships/image" Target="../media/image56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4" Type="http://schemas.openxmlformats.org/officeDocument/2006/relationships/image" Target="../media/image3.png"/><Relationship Id="rId9" Type="http://schemas.openxmlformats.org/officeDocument/2006/relationships/image" Target="../media/image37.png"/><Relationship Id="rId14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7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6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37.png"/><Relationship Id="rId5" Type="http://schemas.openxmlformats.org/officeDocument/2006/relationships/image" Target="../media/image64.png"/><Relationship Id="rId15" Type="http://schemas.openxmlformats.org/officeDocument/2006/relationships/image" Target="../media/image69.png"/><Relationship Id="rId10" Type="http://schemas.openxmlformats.org/officeDocument/2006/relationships/image" Target="../media/image34.png"/><Relationship Id="rId4" Type="http://schemas.openxmlformats.org/officeDocument/2006/relationships/image" Target="../media/image3.png"/><Relationship Id="rId9" Type="http://schemas.openxmlformats.org/officeDocument/2006/relationships/image" Target="../media/image33.png"/><Relationship Id="rId14" Type="http://schemas.openxmlformats.org/officeDocument/2006/relationships/image" Target="../media/image6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72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7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3691" y="4337762"/>
            <a:ext cx="5629023" cy="68050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360" y="690648"/>
            <a:ext cx="7934004" cy="41282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360" y="922785"/>
            <a:ext cx="3927669" cy="6875784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316097" y="9355411"/>
            <a:ext cx="737823" cy="6320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524" y="3142857"/>
            <a:ext cx="18285714" cy="7142857"/>
            <a:chOff x="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8750" y="836537"/>
            <a:ext cx="4050393" cy="335094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316097" y="9356735"/>
            <a:ext cx="633061" cy="63446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8525"/>
            <a:ext cx="709252" cy="63446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14277524" cy="65476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30069" y="1578860"/>
            <a:ext cx="5465580" cy="1150447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4751786" y="363865"/>
            <a:ext cx="27597619" cy="10354065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316097" y="9356963"/>
            <a:ext cx="718775" cy="63904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6963"/>
            <a:ext cx="737823" cy="63904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03210"/>
            <a:ext cx="4169228" cy="1153647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6132855" y="364192"/>
            <a:ext cx="30632641" cy="1031942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6963"/>
            <a:ext cx="718775" cy="63904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03210"/>
            <a:ext cx="4169228" cy="1153647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30069" y="1578860"/>
            <a:ext cx="8714276" cy="486808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8750" y="1035623"/>
            <a:ext cx="5059517" cy="2952031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316097" y="9355411"/>
            <a:ext cx="728299" cy="63905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5411"/>
            <a:ext cx="682842" cy="63905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12331419" cy="2495305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9487007" y="4121917"/>
            <a:ext cx="6430850" cy="3590136"/>
            <a:chOff x="9487007" y="4121917"/>
            <a:chExt cx="6430850" cy="359013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87007" y="4121917"/>
              <a:ext cx="6430850" cy="359013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313437" y="4121917"/>
            <a:ext cx="6475589" cy="3630409"/>
            <a:chOff x="2313437" y="4121917"/>
            <a:chExt cx="6475589" cy="363040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13437" y="4121917"/>
              <a:ext cx="6475589" cy="363040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2313437" y="4112393"/>
            <a:ext cx="6475589" cy="472547"/>
            <a:chOff x="2313437" y="4112393"/>
            <a:chExt cx="6475589" cy="472547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13437" y="4112393"/>
              <a:ext cx="6475589" cy="472547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2313437" y="7289970"/>
            <a:ext cx="6475589" cy="450655"/>
            <a:chOff x="2313437" y="7289970"/>
            <a:chExt cx="6475589" cy="45065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313437" y="7289970"/>
              <a:ext cx="6475589" cy="450655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468163" y="7921666"/>
            <a:ext cx="5585547" cy="654080"/>
          </a:xfrm>
          <a:prstGeom prst="rect">
            <a:avLst/>
          </a:prstGeom>
        </p:spPr>
      </p:pic>
      <p:sp>
        <p:nvSpPr>
          <p:cNvPr id="2" name="직사각형 1">
            <a:hlinkClick r:id="rId14"/>
            <a:extLst>
              <a:ext uri="{FF2B5EF4-FFF2-40B4-BE49-F238E27FC236}">
                <a16:creationId xmlns:a16="http://schemas.microsoft.com/office/drawing/2014/main" id="{5CB771BF-83D0-2120-C366-8CEC614CB936}"/>
              </a:ext>
            </a:extLst>
          </p:cNvPr>
          <p:cNvSpPr/>
          <p:nvPr/>
        </p:nvSpPr>
        <p:spPr>
          <a:xfrm>
            <a:off x="2303913" y="4102803"/>
            <a:ext cx="6475589" cy="36473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hlinkClick r:id="rId15"/>
            <a:extLst>
              <a:ext uri="{FF2B5EF4-FFF2-40B4-BE49-F238E27FC236}">
                <a16:creationId xmlns:a16="http://schemas.microsoft.com/office/drawing/2014/main" id="{F21F3C50-3583-5B72-D648-C21B4950AC31}"/>
              </a:ext>
            </a:extLst>
          </p:cNvPr>
          <p:cNvSpPr/>
          <p:nvPr/>
        </p:nvSpPr>
        <p:spPr>
          <a:xfrm>
            <a:off x="9526411" y="4076700"/>
            <a:ext cx="6475589" cy="36473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5411"/>
            <a:ext cx="728299" cy="63905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3931400" cy="2257200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70087" y="3748386"/>
            <a:ext cx="6659285" cy="3264303"/>
            <a:chOff x="1570087" y="3748386"/>
            <a:chExt cx="6659285" cy="326430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599756" y="2276034"/>
              <a:ext cx="13318569" cy="6528606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70087" y="3748386"/>
              <a:ext cx="6659285" cy="326430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793272" y="3748386"/>
            <a:ext cx="6732649" cy="3322626"/>
            <a:chOff x="9793272" y="3748386"/>
            <a:chExt cx="6732649" cy="332262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71530" y="2231655"/>
              <a:ext cx="13465297" cy="6645253"/>
            </a:xfrm>
            <a:prstGeom prst="rect">
              <a:avLst/>
            </a:prstGeom>
          </p:spPr>
        </p:pic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793272" y="3748386"/>
              <a:ext cx="6732649" cy="332262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53556" y="6129288"/>
            <a:ext cx="4778456" cy="35714"/>
            <a:chOff x="6653556" y="6129288"/>
            <a:chExt cx="4778456" cy="3571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5400000">
              <a:off x="6653556" y="6129288"/>
              <a:ext cx="4778456" cy="35714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68163" y="7200840"/>
            <a:ext cx="4188556" cy="1720747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736097" y="7200840"/>
            <a:ext cx="7381232" cy="172074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13095" y="0"/>
            <a:ext cx="2482143" cy="3419218"/>
            <a:chOff x="15813095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13095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5411"/>
            <a:ext cx="728299" cy="63905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3931400" cy="2257200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57726" y="3748386"/>
            <a:ext cx="6644908" cy="3329364"/>
            <a:chOff x="1557726" y="3748386"/>
            <a:chExt cx="6644908" cy="332936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619853" y="2228579"/>
              <a:ext cx="13289816" cy="6658729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57726" y="3748386"/>
              <a:ext cx="6644908" cy="332936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777062" y="3748386"/>
            <a:ext cx="6869801" cy="3329364"/>
            <a:chOff x="9777062" y="3748386"/>
            <a:chExt cx="6869801" cy="3329364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87036" y="2228579"/>
              <a:ext cx="13739602" cy="6658729"/>
            </a:xfrm>
            <a:prstGeom prst="rect">
              <a:avLst/>
            </a:prstGeom>
          </p:spPr>
        </p:pic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777062" y="3748386"/>
              <a:ext cx="6869801" cy="332936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44032" y="6129288"/>
            <a:ext cx="4778456" cy="35714"/>
            <a:chOff x="6644032" y="6129288"/>
            <a:chExt cx="4778456" cy="3571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5400000">
              <a:off x="6644032" y="6129288"/>
              <a:ext cx="4778456" cy="35714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69540" y="7202216"/>
            <a:ext cx="7488585" cy="1737842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719906" y="7200840"/>
            <a:ext cx="6104594" cy="172074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5411"/>
            <a:ext cx="660366" cy="63905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3931400" cy="2257200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57726" y="3740563"/>
            <a:ext cx="6630893" cy="3337188"/>
            <a:chOff x="1557726" y="3740563"/>
            <a:chExt cx="6630893" cy="333718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612505" y="2217184"/>
              <a:ext cx="13261786" cy="6674376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57726" y="3740563"/>
              <a:ext cx="6630893" cy="333718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872340" y="3729338"/>
            <a:ext cx="6646403" cy="3348412"/>
            <a:chOff x="9872340" y="3729338"/>
            <a:chExt cx="6646403" cy="3348412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694842" y="2200836"/>
              <a:ext cx="13292806" cy="6696824"/>
            </a:xfrm>
            <a:prstGeom prst="rect">
              <a:avLst/>
            </a:prstGeom>
          </p:spPr>
        </p:pic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872340" y="3729338"/>
              <a:ext cx="6646403" cy="334841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44032" y="6129288"/>
            <a:ext cx="4778456" cy="35714"/>
            <a:chOff x="6644032" y="6129288"/>
            <a:chExt cx="4778456" cy="3571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5400000">
              <a:off x="6644032" y="6129288"/>
              <a:ext cx="4778456" cy="35714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719906" y="7200840"/>
            <a:ext cx="7523328" cy="1187413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468163" y="7200840"/>
            <a:ext cx="7523328" cy="172074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5411"/>
            <a:ext cx="555604" cy="62952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3931400" cy="2257200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6653556" y="6129288"/>
            <a:ext cx="4778456" cy="35714"/>
            <a:chOff x="6653556" y="6129288"/>
            <a:chExt cx="4778456" cy="3571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5400000">
              <a:off x="6653556" y="6129288"/>
              <a:ext cx="4778456" cy="3571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637285" y="3784786"/>
            <a:ext cx="6589589" cy="3246321"/>
            <a:chOff x="1637285" y="3784786"/>
            <a:chExt cx="6589589" cy="324632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1516248" y="2302887"/>
              <a:ext cx="13179178" cy="6492641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37285" y="3784786"/>
              <a:ext cx="6589589" cy="324632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9836069" y="3784786"/>
            <a:ext cx="6396049" cy="3232911"/>
            <a:chOff x="9836069" y="3784786"/>
            <a:chExt cx="6396049" cy="3232911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778722" y="2309008"/>
              <a:ext cx="12792098" cy="6465823"/>
            </a:xfrm>
            <a:prstGeom prst="rect">
              <a:avLst/>
            </a:prstGeom>
          </p:spPr>
        </p:pic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836069" y="3784786"/>
              <a:ext cx="6396049" cy="3232911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68163" y="7200840"/>
            <a:ext cx="6659051" cy="1187413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719906" y="7200840"/>
            <a:ext cx="6997880" cy="172074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13095" y="0"/>
            <a:ext cx="2482143" cy="3419218"/>
            <a:chOff x="15813095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13095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5411"/>
            <a:ext cx="631794" cy="62952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3931400" cy="2257200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70087" y="3748386"/>
            <a:ext cx="6659285" cy="3264303"/>
            <a:chOff x="1570087" y="3748386"/>
            <a:chExt cx="6659285" cy="326430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599756" y="2276034"/>
              <a:ext cx="13318569" cy="6528606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70087" y="3748386"/>
              <a:ext cx="6659285" cy="326430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653556" y="6129288"/>
            <a:ext cx="4778456" cy="35714"/>
            <a:chOff x="6653556" y="6129288"/>
            <a:chExt cx="4778456" cy="35714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5400000">
              <a:off x="6653556" y="6129288"/>
              <a:ext cx="4778456" cy="35714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468163" y="7200840"/>
            <a:ext cx="4315147" cy="1720747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9907497" y="3748386"/>
            <a:ext cx="6396049" cy="3264303"/>
            <a:chOff x="9907497" y="3748386"/>
            <a:chExt cx="6396049" cy="3264303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869272" y="2276034"/>
              <a:ext cx="12792098" cy="6528606"/>
            </a:xfrm>
            <a:prstGeom prst="rect">
              <a:avLst/>
            </a:prstGeom>
          </p:spPr>
        </p:pic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907497" y="3748386"/>
              <a:ext cx="6396049" cy="3264303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862287" y="7200840"/>
            <a:ext cx="6206956" cy="71122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8750" y="861337"/>
            <a:ext cx="5069145" cy="2561212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316097" y="9355411"/>
            <a:ext cx="641318" cy="63905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5411"/>
            <a:ext cx="660366" cy="62952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15419629" cy="660713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3691" y="4337763"/>
            <a:ext cx="1878766" cy="78918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360" y="690648"/>
            <a:ext cx="7934004" cy="41282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사용자 지정</PresentationFormat>
  <Paragraphs>0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</cp:revision>
  <dcterms:created xsi:type="dcterms:W3CDTF">2023-06-14T21:53:40Z</dcterms:created>
  <dcterms:modified xsi:type="dcterms:W3CDTF">2023-06-14T12:57:33Z</dcterms:modified>
</cp:coreProperties>
</file>