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8288000" cy="10287000" type="screen4x3"/>
  <p:notesSz cx="10287000" cy="1828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extLst>
    <p:ext uri="ACF4677E-8BD2-47ae-8A1F-98590045965D">
      <hp:hncThemeShow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1392" y="-96"/>
      </p:cViewPr>
      <p:guideLst>
        <p:guide orient="horz" pos="215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9.xml"  /><Relationship Id="rId11" Type="http://schemas.openxmlformats.org/officeDocument/2006/relationships/slide" Target="slides/slide10.xml"  /><Relationship Id="rId12" Type="http://schemas.openxmlformats.org/officeDocument/2006/relationships/slide" Target="slides/slide11.xml"  /><Relationship Id="rId13" Type="http://schemas.openxmlformats.org/officeDocument/2006/relationships/slide" Target="slides/slide12.xml"  /><Relationship Id="rId14" Type="http://schemas.openxmlformats.org/officeDocument/2006/relationships/slide" Target="slides/slide13.xml"  /><Relationship Id="rId15" Type="http://schemas.openxmlformats.org/officeDocument/2006/relationships/slide" Target="slides/slide14.xml"  /><Relationship Id="rId16" Type="http://schemas.openxmlformats.org/officeDocument/2006/relationships/slide" Target="slides/slide15.xml"  /><Relationship Id="rId17" Type="http://schemas.openxmlformats.org/officeDocument/2006/relationships/slide" Target="slides/slide16.xml"  /><Relationship Id="rId18" Type="http://schemas.openxmlformats.org/officeDocument/2006/relationships/slide" Target="slides/slide17.xml"  /><Relationship Id="rId19" Type="http://schemas.openxmlformats.org/officeDocument/2006/relationships/slide" Target="slides/slide18.xml"  /><Relationship Id="rId2" Type="http://schemas.openxmlformats.org/officeDocument/2006/relationships/slide" Target="slides/slide1.xml"  /><Relationship Id="rId20" Type="http://schemas.openxmlformats.org/officeDocument/2006/relationships/slide" Target="slides/slide19.xml"  /><Relationship Id="rId21" Type="http://schemas.openxmlformats.org/officeDocument/2006/relationships/presProps" Target="presProps.xml"  /><Relationship Id="rId22" Type="http://schemas.openxmlformats.org/officeDocument/2006/relationships/viewProps" Target="viewProps.xml"  /><Relationship Id="rId23" Type="http://schemas.openxmlformats.org/officeDocument/2006/relationships/theme" Target="theme/theme1.xml"  /><Relationship Id="rId24" Type="http://schemas.openxmlformats.org/officeDocument/2006/relationships/tableStyles" Target="tableStyles.xml"  /><Relationship Id="rId3" Type="http://schemas.openxmlformats.org/officeDocument/2006/relationships/slide" Target="slides/slide2.xml"  /><Relationship Id="rId4" Type="http://schemas.openxmlformats.org/officeDocument/2006/relationships/slide" Target="slides/slide3.xml"  /><Relationship Id="rId5" Type="http://schemas.openxmlformats.org/officeDocument/2006/relationships/slide" Target="slides/slide4.xml"  /><Relationship Id="rId6" Type="http://schemas.openxmlformats.org/officeDocument/2006/relationships/slide" Target="slides/slide5.xml"  /><Relationship Id="rId7" Type="http://schemas.openxmlformats.org/officeDocument/2006/relationships/slide" Target="slides/slide6.xml"  /><Relationship Id="rId8" Type="http://schemas.openxmlformats.org/officeDocument/2006/relationships/slide" Target="slides/slide7.xml"  /><Relationship Id="rId9" Type="http://schemas.openxmlformats.org/officeDocument/2006/relationships/slide" Target="slides/slide8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6/15/2023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1/30/2017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9.xml"  /><Relationship Id="rId11" Type="http://schemas.openxmlformats.org/officeDocument/2006/relationships/slideLayout" Target="../slideLayouts/slideLayout10.xml"  /><Relationship Id="rId12" Type="http://schemas.openxmlformats.org/officeDocument/2006/relationships/slideLayout" Target="../slideLayouts/slideLayout11.xml"  /><Relationship Id="rId2" Type="http://schemas.openxmlformats.org/officeDocument/2006/relationships/theme" Target="../theme/theme1.xml"  /><Relationship Id="rId3" Type="http://schemas.openxmlformats.org/officeDocument/2006/relationships/slideLayout" Target="../slideLayouts/slideLayout2.xml"  /><Relationship Id="rId4" Type="http://schemas.openxmlformats.org/officeDocument/2006/relationships/slideLayout" Target="../slideLayouts/slideLayout3.xml"  /><Relationship Id="rId5" Type="http://schemas.openxmlformats.org/officeDocument/2006/relationships/slideLayout" Target="../slideLayouts/slideLayout4.xml"  /><Relationship Id="rId6" Type="http://schemas.openxmlformats.org/officeDocument/2006/relationships/slideLayout" Target="../slideLayouts/slideLayout5.xml"  /><Relationship Id="rId7" Type="http://schemas.openxmlformats.org/officeDocument/2006/relationships/slideLayout" Target="../slideLayouts/slideLayout6.xml"  /><Relationship Id="rId8" Type="http://schemas.openxmlformats.org/officeDocument/2006/relationships/slideLayout" Target="../slideLayouts/slideLayout7.xml"  /><Relationship Id="rId9" Type="http://schemas.openxmlformats.org/officeDocument/2006/relationships/slideLayout" Target="../slideLayouts/slideLayout8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6/13/2013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�#�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9.png"  /><Relationship Id="rId11" Type="http://schemas.openxmlformats.org/officeDocument/2006/relationships/image" Target="../media/image10.png"  /><Relationship Id="rId12" Type="http://schemas.openxmlformats.org/officeDocument/2006/relationships/image" Target="../media/image11.png"  /><Relationship Id="rId13" Type="http://schemas.openxmlformats.org/officeDocument/2006/relationships/image" Target="../media/image12.png"  /><Relationship Id="rId14" Type="http://schemas.openxmlformats.org/officeDocument/2006/relationships/image" Target="../media/image13.png"  /><Relationship Id="rId15" Type="http://schemas.openxmlformats.org/officeDocument/2006/relationships/image" Target="../media/image14.png"  /><Relationship Id="rId16" Type="http://schemas.openxmlformats.org/officeDocument/2006/relationships/image" Target="../media/image15.png"  /><Relationship Id="rId17" Type="http://schemas.openxmlformats.org/officeDocument/2006/relationships/image" Target="../media/image16.png"  /><Relationship Id="rId18" Type="http://schemas.openxmlformats.org/officeDocument/2006/relationships/image" Target="../media/image17.png"  /><Relationship Id="rId19" Type="http://schemas.openxmlformats.org/officeDocument/2006/relationships/image" Target="../media/image18.png"  /><Relationship Id="rId2" Type="http://schemas.openxmlformats.org/officeDocument/2006/relationships/image" Target="../media/image1.png"  /><Relationship Id="rId20" Type="http://schemas.openxmlformats.org/officeDocument/2006/relationships/image" Target="../media/image19.png"  /><Relationship Id="rId21" Type="http://schemas.openxmlformats.org/officeDocument/2006/relationships/image" Target="../media/image20.png"  /><Relationship Id="rId22" Type="http://schemas.openxmlformats.org/officeDocument/2006/relationships/image" Target="../media/image21.png"  /><Relationship Id="rId23" Type="http://schemas.openxmlformats.org/officeDocument/2006/relationships/image" Target="../media/image22.png"  /><Relationship Id="rId24" Type="http://schemas.openxmlformats.org/officeDocument/2006/relationships/image" Target="../media/image23.png"  /><Relationship Id="rId25" Type="http://schemas.openxmlformats.org/officeDocument/2006/relationships/image" Target="../media/image24.png"  /><Relationship Id="rId26" Type="http://schemas.openxmlformats.org/officeDocument/2006/relationships/image" Target="../media/image25.png"  /><Relationship Id="rId3" Type="http://schemas.openxmlformats.org/officeDocument/2006/relationships/image" Target="../media/image2.png"  /><Relationship Id="rId4" Type="http://schemas.openxmlformats.org/officeDocument/2006/relationships/image" Target="../media/image3.png"  /><Relationship Id="rId5" Type="http://schemas.openxmlformats.org/officeDocument/2006/relationships/image" Target="../media/image4.png"  /><Relationship Id="rId6" Type="http://schemas.openxmlformats.org/officeDocument/2006/relationships/image" Target="../media/image5.png"  /><Relationship Id="rId7" Type="http://schemas.openxmlformats.org/officeDocument/2006/relationships/image" Target="../media/image6.png"  /><Relationship Id="rId8" Type="http://schemas.openxmlformats.org/officeDocument/2006/relationships/image" Target="../media/image7.png"  /><Relationship Id="rId9" Type="http://schemas.openxmlformats.org/officeDocument/2006/relationships/image" Target="../media/image8.pn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34.png"  /><Relationship Id="rId11" Type="http://schemas.openxmlformats.org/officeDocument/2006/relationships/image" Target="../media/image35.png"  /><Relationship Id="rId12" Type="http://schemas.openxmlformats.org/officeDocument/2006/relationships/image" Target="../media/image36.png"  /><Relationship Id="rId13" Type="http://schemas.openxmlformats.org/officeDocument/2006/relationships/image" Target="../media/image37.png"  /><Relationship Id="rId14" Type="http://schemas.openxmlformats.org/officeDocument/2006/relationships/image" Target="../media/image38.png"  /><Relationship Id="rId15" Type="http://schemas.openxmlformats.org/officeDocument/2006/relationships/image" Target="../media/image39.png"  /><Relationship Id="rId16" Type="http://schemas.openxmlformats.org/officeDocument/2006/relationships/image" Target="../media/image40.png"  /><Relationship Id="rId2" Type="http://schemas.openxmlformats.org/officeDocument/2006/relationships/image" Target="../media/image26.png"  /><Relationship Id="rId3" Type="http://schemas.openxmlformats.org/officeDocument/2006/relationships/image" Target="../media/image27.png"  /><Relationship Id="rId4" Type="http://schemas.openxmlformats.org/officeDocument/2006/relationships/image" Target="../media/image28.png"  /><Relationship Id="rId5" Type="http://schemas.openxmlformats.org/officeDocument/2006/relationships/image" Target="../media/image29.png"  /><Relationship Id="rId6" Type="http://schemas.openxmlformats.org/officeDocument/2006/relationships/image" Target="../media/image30.png"  /><Relationship Id="rId7" Type="http://schemas.openxmlformats.org/officeDocument/2006/relationships/image" Target="../media/image31.png"  /><Relationship Id="rId8" Type="http://schemas.openxmlformats.org/officeDocument/2006/relationships/image" Target="../media/image32.png"  /><Relationship Id="rId9" Type="http://schemas.openxmlformats.org/officeDocument/2006/relationships/image" Target="../media/image33.pn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49.png"  /><Relationship Id="rId11" Type="http://schemas.openxmlformats.org/officeDocument/2006/relationships/image" Target="../media/image50.png"  /><Relationship Id="rId2" Type="http://schemas.openxmlformats.org/officeDocument/2006/relationships/image" Target="../media/image41.png"  /><Relationship Id="rId3" Type="http://schemas.openxmlformats.org/officeDocument/2006/relationships/image" Target="../media/image42.png"  /><Relationship Id="rId4" Type="http://schemas.openxmlformats.org/officeDocument/2006/relationships/image" Target="../media/image43.png"  /><Relationship Id="rId5" Type="http://schemas.openxmlformats.org/officeDocument/2006/relationships/image" Target="../media/image44.png"  /><Relationship Id="rId6" Type="http://schemas.openxmlformats.org/officeDocument/2006/relationships/image" Target="../media/image45.png"  /><Relationship Id="rId7" Type="http://schemas.openxmlformats.org/officeDocument/2006/relationships/image" Target="../media/image46.png"  /><Relationship Id="rId8" Type="http://schemas.openxmlformats.org/officeDocument/2006/relationships/image" Target="../media/image47.png"  /><Relationship Id="rId9" Type="http://schemas.openxmlformats.org/officeDocument/2006/relationships/image" Target="../media/image48.pn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59.png"  /><Relationship Id="rId2" Type="http://schemas.openxmlformats.org/officeDocument/2006/relationships/image" Target="../media/image51.png"  /><Relationship Id="rId3" Type="http://schemas.openxmlformats.org/officeDocument/2006/relationships/image" Target="../media/image52.png"  /><Relationship Id="rId4" Type="http://schemas.openxmlformats.org/officeDocument/2006/relationships/image" Target="../media/image53.png"  /><Relationship Id="rId5" Type="http://schemas.openxmlformats.org/officeDocument/2006/relationships/image" Target="../media/image54.png"  /><Relationship Id="rId6" Type="http://schemas.openxmlformats.org/officeDocument/2006/relationships/image" Target="../media/image55.png"  /><Relationship Id="rId7" Type="http://schemas.openxmlformats.org/officeDocument/2006/relationships/image" Target="../media/image56.png"  /><Relationship Id="rId8" Type="http://schemas.openxmlformats.org/officeDocument/2006/relationships/image" Target="../media/image57.png"  /><Relationship Id="rId9" Type="http://schemas.openxmlformats.org/officeDocument/2006/relationships/image" Target="../media/image58.pn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68.png"  /><Relationship Id="rId2" Type="http://schemas.openxmlformats.org/officeDocument/2006/relationships/image" Target="../media/image60.png"  /><Relationship Id="rId3" Type="http://schemas.openxmlformats.org/officeDocument/2006/relationships/image" Target="../media/image61.png"  /><Relationship Id="rId4" Type="http://schemas.openxmlformats.org/officeDocument/2006/relationships/image" Target="../media/image62.png"  /><Relationship Id="rId5" Type="http://schemas.openxmlformats.org/officeDocument/2006/relationships/image" Target="../media/image63.png"  /><Relationship Id="rId6" Type="http://schemas.openxmlformats.org/officeDocument/2006/relationships/image" Target="../media/image64.png"  /><Relationship Id="rId7" Type="http://schemas.openxmlformats.org/officeDocument/2006/relationships/image" Target="../media/image65.png"  /><Relationship Id="rId8" Type="http://schemas.openxmlformats.org/officeDocument/2006/relationships/image" Target="../media/image66.png"  /><Relationship Id="rId9" Type="http://schemas.openxmlformats.org/officeDocument/2006/relationships/image" Target="../media/image67.pn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77.png"  /><Relationship Id="rId11" Type="http://schemas.openxmlformats.org/officeDocument/2006/relationships/image" Target="../media/image78.png"  /><Relationship Id="rId12" Type="http://schemas.openxmlformats.org/officeDocument/2006/relationships/image" Target="../media/image79.png"  /><Relationship Id="rId2" Type="http://schemas.openxmlformats.org/officeDocument/2006/relationships/image" Target="../media/image69.png"  /><Relationship Id="rId3" Type="http://schemas.openxmlformats.org/officeDocument/2006/relationships/image" Target="../media/image70.png"  /><Relationship Id="rId4" Type="http://schemas.openxmlformats.org/officeDocument/2006/relationships/image" Target="../media/image71.png"  /><Relationship Id="rId5" Type="http://schemas.openxmlformats.org/officeDocument/2006/relationships/image" Target="../media/image72.png"  /><Relationship Id="rId6" Type="http://schemas.openxmlformats.org/officeDocument/2006/relationships/image" Target="../media/image73.png"  /><Relationship Id="rId7" Type="http://schemas.openxmlformats.org/officeDocument/2006/relationships/image" Target="../media/image74.png"  /><Relationship Id="rId8" Type="http://schemas.openxmlformats.org/officeDocument/2006/relationships/image" Target="../media/image75.png"  /><Relationship Id="rId9" Type="http://schemas.openxmlformats.org/officeDocument/2006/relationships/image" Target="../media/image76.pn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88.png"  /><Relationship Id="rId11" Type="http://schemas.openxmlformats.org/officeDocument/2006/relationships/image" Target="../media/image89.png"  /><Relationship Id="rId2" Type="http://schemas.openxmlformats.org/officeDocument/2006/relationships/image" Target="../media/image80.png"  /><Relationship Id="rId3" Type="http://schemas.openxmlformats.org/officeDocument/2006/relationships/image" Target="../media/image81.png"  /><Relationship Id="rId4" Type="http://schemas.openxmlformats.org/officeDocument/2006/relationships/image" Target="../media/image82.png"  /><Relationship Id="rId5" Type="http://schemas.openxmlformats.org/officeDocument/2006/relationships/image" Target="../media/image83.png"  /><Relationship Id="rId6" Type="http://schemas.openxmlformats.org/officeDocument/2006/relationships/image" Target="../media/image84.png"  /><Relationship Id="rId7" Type="http://schemas.openxmlformats.org/officeDocument/2006/relationships/image" Target="../media/image85.png"  /><Relationship Id="rId8" Type="http://schemas.openxmlformats.org/officeDocument/2006/relationships/image" Target="../media/image86.png"  /><Relationship Id="rId9" Type="http://schemas.openxmlformats.org/officeDocument/2006/relationships/image" Target="../media/image87.png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98.png"  /><Relationship Id="rId2" Type="http://schemas.openxmlformats.org/officeDocument/2006/relationships/image" Target="../media/image90.png"  /><Relationship Id="rId3" Type="http://schemas.openxmlformats.org/officeDocument/2006/relationships/image" Target="../media/image91.png"  /><Relationship Id="rId4" Type="http://schemas.openxmlformats.org/officeDocument/2006/relationships/image" Target="../media/image92.png"  /><Relationship Id="rId5" Type="http://schemas.openxmlformats.org/officeDocument/2006/relationships/image" Target="../media/image93.png"  /><Relationship Id="rId6" Type="http://schemas.openxmlformats.org/officeDocument/2006/relationships/image" Target="../media/image94.png"  /><Relationship Id="rId7" Type="http://schemas.openxmlformats.org/officeDocument/2006/relationships/image" Target="../media/image95.png"  /><Relationship Id="rId8" Type="http://schemas.openxmlformats.org/officeDocument/2006/relationships/image" Target="../media/image96.png"  /><Relationship Id="rId9" Type="http://schemas.openxmlformats.org/officeDocument/2006/relationships/image" Target="../media/image97.png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107.png"  /><Relationship Id="rId2" Type="http://schemas.openxmlformats.org/officeDocument/2006/relationships/image" Target="../media/image99.png"  /><Relationship Id="rId3" Type="http://schemas.openxmlformats.org/officeDocument/2006/relationships/image" Target="../media/image100.png"  /><Relationship Id="rId4" Type="http://schemas.openxmlformats.org/officeDocument/2006/relationships/image" Target="../media/image101.png"  /><Relationship Id="rId5" Type="http://schemas.openxmlformats.org/officeDocument/2006/relationships/image" Target="../media/image102.png"  /><Relationship Id="rId6" Type="http://schemas.openxmlformats.org/officeDocument/2006/relationships/image" Target="../media/image103.png"  /><Relationship Id="rId7" Type="http://schemas.openxmlformats.org/officeDocument/2006/relationships/image" Target="../media/image104.png"  /><Relationship Id="rId8" Type="http://schemas.openxmlformats.org/officeDocument/2006/relationships/image" Target="../media/image105.png"  /><Relationship Id="rId9" Type="http://schemas.openxmlformats.org/officeDocument/2006/relationships/image" Target="../media/image106.png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108.png"  /><Relationship Id="rId3" Type="http://schemas.openxmlformats.org/officeDocument/2006/relationships/image" Target="../media/image109.png"  /><Relationship Id="rId4" Type="http://schemas.openxmlformats.org/officeDocument/2006/relationships/image" Target="../media/image110.png"  /><Relationship Id="rId5" Type="http://schemas.openxmlformats.org/officeDocument/2006/relationships/image" Target="../media/image111.png"  /><Relationship Id="rId6" Type="http://schemas.openxmlformats.org/officeDocument/2006/relationships/image" Target="../media/image112.png"  /><Relationship Id="rId7" Type="http://schemas.openxmlformats.org/officeDocument/2006/relationships/image" Target="../media/image113.png"  /><Relationship Id="rId8" Type="http://schemas.openxmlformats.org/officeDocument/2006/relationships/image" Target="../media/image114.png"  /><Relationship Id="rId9" Type="http://schemas.openxmlformats.org/officeDocument/2006/relationships/image" Target="../media/image115.png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124.png"  /><Relationship Id="rId11" Type="http://schemas.openxmlformats.org/officeDocument/2006/relationships/image" Target="../media/image125.png"  /><Relationship Id="rId12" Type="http://schemas.openxmlformats.org/officeDocument/2006/relationships/image" Target="../media/image126.png"  /><Relationship Id="rId13" Type="http://schemas.openxmlformats.org/officeDocument/2006/relationships/image" Target="../media/image127.png"  /><Relationship Id="rId14" Type="http://schemas.openxmlformats.org/officeDocument/2006/relationships/image" Target="../media/image128.png"  /><Relationship Id="rId15" Type="http://schemas.openxmlformats.org/officeDocument/2006/relationships/image" Target="../media/image129.png"  /><Relationship Id="rId16" Type="http://schemas.openxmlformats.org/officeDocument/2006/relationships/image" Target="../media/image130.png"  /><Relationship Id="rId17" Type="http://schemas.openxmlformats.org/officeDocument/2006/relationships/image" Target="../media/image131.png"  /><Relationship Id="rId18" Type="http://schemas.openxmlformats.org/officeDocument/2006/relationships/image" Target="../media/image132.png"  /><Relationship Id="rId19" Type="http://schemas.openxmlformats.org/officeDocument/2006/relationships/image" Target="../media/image133.png"  /><Relationship Id="rId2" Type="http://schemas.openxmlformats.org/officeDocument/2006/relationships/image" Target="../media/image116.png"  /><Relationship Id="rId20" Type="http://schemas.openxmlformats.org/officeDocument/2006/relationships/image" Target="../media/image134.png"  /><Relationship Id="rId21" Type="http://schemas.openxmlformats.org/officeDocument/2006/relationships/image" Target="../media/image135.png"  /><Relationship Id="rId22" Type="http://schemas.openxmlformats.org/officeDocument/2006/relationships/image" Target="../media/image136.png"  /><Relationship Id="rId23" Type="http://schemas.openxmlformats.org/officeDocument/2006/relationships/image" Target="../media/image137.png"  /><Relationship Id="rId24" Type="http://schemas.openxmlformats.org/officeDocument/2006/relationships/image" Target="../media/image138.png"  /><Relationship Id="rId25" Type="http://schemas.openxmlformats.org/officeDocument/2006/relationships/image" Target="../media/image139.png"  /><Relationship Id="rId26" Type="http://schemas.openxmlformats.org/officeDocument/2006/relationships/image" Target="../media/image140.png"  /><Relationship Id="rId3" Type="http://schemas.openxmlformats.org/officeDocument/2006/relationships/image" Target="../media/image117.png"  /><Relationship Id="rId4" Type="http://schemas.openxmlformats.org/officeDocument/2006/relationships/image" Target="../media/image118.png"  /><Relationship Id="rId5" Type="http://schemas.openxmlformats.org/officeDocument/2006/relationships/image" Target="../media/image119.png"  /><Relationship Id="rId6" Type="http://schemas.openxmlformats.org/officeDocument/2006/relationships/image" Target="../media/image120.png"  /><Relationship Id="rId7" Type="http://schemas.openxmlformats.org/officeDocument/2006/relationships/image" Target="../media/image121.png"  /><Relationship Id="rId8" Type="http://schemas.openxmlformats.org/officeDocument/2006/relationships/image" Target="../media/image122.png"  /><Relationship Id="rId9" Type="http://schemas.openxmlformats.org/officeDocument/2006/relationships/image" Target="../media/image123.png"  /></Relationships>
</file>

<file path=ppt/slides/_rels/slide1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149.png"  /><Relationship Id="rId11" Type="http://schemas.openxmlformats.org/officeDocument/2006/relationships/image" Target="../media/image150.png"  /><Relationship Id="rId12" Type="http://schemas.openxmlformats.org/officeDocument/2006/relationships/image" Target="../media/image151.png"  /><Relationship Id="rId13" Type="http://schemas.openxmlformats.org/officeDocument/2006/relationships/image" Target="../media/image152.png"  /><Relationship Id="rId14" Type="http://schemas.openxmlformats.org/officeDocument/2006/relationships/image" Target="../media/image153.png"  /><Relationship Id="rId15" Type="http://schemas.openxmlformats.org/officeDocument/2006/relationships/image" Target="../media/image154.png"  /><Relationship Id="rId16" Type="http://schemas.openxmlformats.org/officeDocument/2006/relationships/image" Target="../media/image155.png"  /><Relationship Id="rId17" Type="http://schemas.openxmlformats.org/officeDocument/2006/relationships/image" Target="../media/image156.png"  /><Relationship Id="rId18" Type="http://schemas.openxmlformats.org/officeDocument/2006/relationships/image" Target="../media/image157.png"  /><Relationship Id="rId19" Type="http://schemas.openxmlformats.org/officeDocument/2006/relationships/image" Target="../media/image158.png"  /><Relationship Id="rId2" Type="http://schemas.openxmlformats.org/officeDocument/2006/relationships/image" Target="../media/image141.png"  /><Relationship Id="rId20" Type="http://schemas.openxmlformats.org/officeDocument/2006/relationships/image" Target="../media/image159.png"  /><Relationship Id="rId21" Type="http://schemas.openxmlformats.org/officeDocument/2006/relationships/image" Target="../media/image160.png"  /><Relationship Id="rId22" Type="http://schemas.openxmlformats.org/officeDocument/2006/relationships/image" Target="../media/image161.png"  /><Relationship Id="rId23" Type="http://schemas.openxmlformats.org/officeDocument/2006/relationships/image" Target="../media/image162.png"  /><Relationship Id="rId24" Type="http://schemas.openxmlformats.org/officeDocument/2006/relationships/image" Target="../media/image163.png"  /><Relationship Id="rId25" Type="http://schemas.openxmlformats.org/officeDocument/2006/relationships/image" Target="../media/image164.png"  /><Relationship Id="rId26" Type="http://schemas.openxmlformats.org/officeDocument/2006/relationships/image" Target="../media/image165.png"  /><Relationship Id="rId27" Type="http://schemas.openxmlformats.org/officeDocument/2006/relationships/image" Target="../media/image166.png"  /><Relationship Id="rId28" Type="http://schemas.openxmlformats.org/officeDocument/2006/relationships/image" Target="../media/image167.png"  /><Relationship Id="rId29" Type="http://schemas.openxmlformats.org/officeDocument/2006/relationships/image" Target="../media/image168.png"  /><Relationship Id="rId3" Type="http://schemas.openxmlformats.org/officeDocument/2006/relationships/image" Target="../media/image142.png"  /><Relationship Id="rId30" Type="http://schemas.openxmlformats.org/officeDocument/2006/relationships/image" Target="../media/image169.png"  /><Relationship Id="rId31" Type="http://schemas.openxmlformats.org/officeDocument/2006/relationships/hyperlink" Target="https://www.youtube.com/watch?v=VZZCGzQTYkY" TargetMode="External" /><Relationship Id="rId4" Type="http://schemas.openxmlformats.org/officeDocument/2006/relationships/image" Target="../media/image143.png"  /><Relationship Id="rId5" Type="http://schemas.openxmlformats.org/officeDocument/2006/relationships/image" Target="../media/image144.png"  /><Relationship Id="rId6" Type="http://schemas.openxmlformats.org/officeDocument/2006/relationships/image" Target="../media/image145.png"  /><Relationship Id="rId7" Type="http://schemas.openxmlformats.org/officeDocument/2006/relationships/image" Target="../media/image146.png"  /><Relationship Id="rId8" Type="http://schemas.openxmlformats.org/officeDocument/2006/relationships/image" Target="../media/image147.png"  /><Relationship Id="rId9" Type="http://schemas.openxmlformats.org/officeDocument/2006/relationships/image" Target="../media/image148.png"  /></Relationships>
</file>

<file path=ppt/slides/_rels/slide1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178.png"  /><Relationship Id="rId11" Type="http://schemas.openxmlformats.org/officeDocument/2006/relationships/image" Target="../media/image179.png"  /><Relationship Id="rId12" Type="http://schemas.openxmlformats.org/officeDocument/2006/relationships/image" Target="../media/image180.png"  /><Relationship Id="rId13" Type="http://schemas.openxmlformats.org/officeDocument/2006/relationships/image" Target="../media/image181.png"  /><Relationship Id="rId14" Type="http://schemas.openxmlformats.org/officeDocument/2006/relationships/image" Target="../media/image182.png"  /><Relationship Id="rId15" Type="http://schemas.openxmlformats.org/officeDocument/2006/relationships/image" Target="../media/image183.png"  /><Relationship Id="rId16" Type="http://schemas.openxmlformats.org/officeDocument/2006/relationships/image" Target="../media/image184.png"  /><Relationship Id="rId17" Type="http://schemas.openxmlformats.org/officeDocument/2006/relationships/image" Target="../media/image185.png"  /><Relationship Id="rId18" Type="http://schemas.openxmlformats.org/officeDocument/2006/relationships/image" Target="../media/image186.png"  /><Relationship Id="rId19" Type="http://schemas.openxmlformats.org/officeDocument/2006/relationships/image" Target="../media/image187.png"  /><Relationship Id="rId2" Type="http://schemas.openxmlformats.org/officeDocument/2006/relationships/image" Target="../media/image170.png"  /><Relationship Id="rId20" Type="http://schemas.openxmlformats.org/officeDocument/2006/relationships/image" Target="../media/image188.png"  /><Relationship Id="rId21" Type="http://schemas.openxmlformats.org/officeDocument/2006/relationships/image" Target="../media/image189.png"  /><Relationship Id="rId22" Type="http://schemas.openxmlformats.org/officeDocument/2006/relationships/image" Target="../media/image190.png"  /><Relationship Id="rId23" Type="http://schemas.openxmlformats.org/officeDocument/2006/relationships/image" Target="../media/image191.png"  /><Relationship Id="rId24" Type="http://schemas.openxmlformats.org/officeDocument/2006/relationships/image" Target="../media/image192.png"  /><Relationship Id="rId25" Type="http://schemas.openxmlformats.org/officeDocument/2006/relationships/image" Target="../media/image193.png"  /><Relationship Id="rId26" Type="http://schemas.openxmlformats.org/officeDocument/2006/relationships/image" Target="../media/image194.png"  /><Relationship Id="rId27" Type="http://schemas.openxmlformats.org/officeDocument/2006/relationships/image" Target="../media/image195.png"  /><Relationship Id="rId28" Type="http://schemas.openxmlformats.org/officeDocument/2006/relationships/image" Target="../media/image196.png"  /><Relationship Id="rId3" Type="http://schemas.openxmlformats.org/officeDocument/2006/relationships/image" Target="../media/image171.png"  /><Relationship Id="rId4" Type="http://schemas.openxmlformats.org/officeDocument/2006/relationships/image" Target="../media/image172.png"  /><Relationship Id="rId5" Type="http://schemas.openxmlformats.org/officeDocument/2006/relationships/image" Target="../media/image173.png"  /><Relationship Id="rId6" Type="http://schemas.openxmlformats.org/officeDocument/2006/relationships/image" Target="../media/image174.png"  /><Relationship Id="rId7" Type="http://schemas.openxmlformats.org/officeDocument/2006/relationships/image" Target="../media/image175.png"  /><Relationship Id="rId8" Type="http://schemas.openxmlformats.org/officeDocument/2006/relationships/image" Target="../media/image176.png"  /><Relationship Id="rId9" Type="http://schemas.openxmlformats.org/officeDocument/2006/relationships/image" Target="../media/image177.png"  /></Relationships>
</file>

<file path=ppt/slides/_rels/slide1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205.png"  /><Relationship Id="rId11" Type="http://schemas.openxmlformats.org/officeDocument/2006/relationships/image" Target="../media/image206.png"  /><Relationship Id="rId12" Type="http://schemas.openxmlformats.org/officeDocument/2006/relationships/image" Target="../media/image207.png"  /><Relationship Id="rId13" Type="http://schemas.openxmlformats.org/officeDocument/2006/relationships/image" Target="../media/image208.png"  /><Relationship Id="rId14" Type="http://schemas.openxmlformats.org/officeDocument/2006/relationships/image" Target="../media/image209.png"  /><Relationship Id="rId15" Type="http://schemas.openxmlformats.org/officeDocument/2006/relationships/image" Target="../media/image210.png"  /><Relationship Id="rId16" Type="http://schemas.openxmlformats.org/officeDocument/2006/relationships/image" Target="../media/image211.png"  /><Relationship Id="rId17" Type="http://schemas.openxmlformats.org/officeDocument/2006/relationships/image" Target="../media/image212.png"  /><Relationship Id="rId18" Type="http://schemas.openxmlformats.org/officeDocument/2006/relationships/image" Target="../media/image213.png"  /><Relationship Id="rId19" Type="http://schemas.openxmlformats.org/officeDocument/2006/relationships/image" Target="../media/image214.png"  /><Relationship Id="rId2" Type="http://schemas.openxmlformats.org/officeDocument/2006/relationships/image" Target="../media/image197.png"  /><Relationship Id="rId20" Type="http://schemas.openxmlformats.org/officeDocument/2006/relationships/image" Target="../media/image215.png"  /><Relationship Id="rId21" Type="http://schemas.openxmlformats.org/officeDocument/2006/relationships/image" Target="../media/image216.png"  /><Relationship Id="rId22" Type="http://schemas.openxmlformats.org/officeDocument/2006/relationships/image" Target="../media/image217.png"  /><Relationship Id="rId23" Type="http://schemas.openxmlformats.org/officeDocument/2006/relationships/image" Target="../media/image218.png"  /><Relationship Id="rId24" Type="http://schemas.openxmlformats.org/officeDocument/2006/relationships/image" Target="../media/image219.png"  /><Relationship Id="rId25" Type="http://schemas.openxmlformats.org/officeDocument/2006/relationships/image" Target="../media/image220.png"  /><Relationship Id="rId26" Type="http://schemas.openxmlformats.org/officeDocument/2006/relationships/image" Target="../media/image221.png"  /><Relationship Id="rId27" Type="http://schemas.openxmlformats.org/officeDocument/2006/relationships/image" Target="../media/image222.png"  /><Relationship Id="rId28" Type="http://schemas.openxmlformats.org/officeDocument/2006/relationships/image" Target="../media/image223.png"  /><Relationship Id="rId3" Type="http://schemas.openxmlformats.org/officeDocument/2006/relationships/image" Target="../media/image198.png"  /><Relationship Id="rId4" Type="http://schemas.openxmlformats.org/officeDocument/2006/relationships/image" Target="../media/image199.png"  /><Relationship Id="rId5" Type="http://schemas.openxmlformats.org/officeDocument/2006/relationships/image" Target="../media/image200.png"  /><Relationship Id="rId6" Type="http://schemas.openxmlformats.org/officeDocument/2006/relationships/image" Target="../media/image201.png"  /><Relationship Id="rId7" Type="http://schemas.openxmlformats.org/officeDocument/2006/relationships/image" Target="../media/image202.png"  /><Relationship Id="rId8" Type="http://schemas.openxmlformats.org/officeDocument/2006/relationships/image" Target="../media/image203.png"  /><Relationship Id="rId9" Type="http://schemas.openxmlformats.org/officeDocument/2006/relationships/image" Target="../media/image204.png"  /></Relationships>
</file>

<file path=ppt/slides/_rels/slide1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232.png"  /><Relationship Id="rId11" Type="http://schemas.openxmlformats.org/officeDocument/2006/relationships/image" Target="../media/image233.png"  /><Relationship Id="rId12" Type="http://schemas.openxmlformats.org/officeDocument/2006/relationships/image" Target="../media/image234.png"  /><Relationship Id="rId13" Type="http://schemas.openxmlformats.org/officeDocument/2006/relationships/image" Target="../media/image235.png"  /><Relationship Id="rId14" Type="http://schemas.openxmlformats.org/officeDocument/2006/relationships/image" Target="../media/image236.png"  /><Relationship Id="rId15" Type="http://schemas.openxmlformats.org/officeDocument/2006/relationships/image" Target="../media/image237.png"  /><Relationship Id="rId16" Type="http://schemas.openxmlformats.org/officeDocument/2006/relationships/image" Target="../media/image238.png"  /><Relationship Id="rId17" Type="http://schemas.openxmlformats.org/officeDocument/2006/relationships/image" Target="../media/image239.png"  /><Relationship Id="rId18" Type="http://schemas.openxmlformats.org/officeDocument/2006/relationships/image" Target="../media/image240.png"  /><Relationship Id="rId19" Type="http://schemas.openxmlformats.org/officeDocument/2006/relationships/image" Target="../media/image241.png"  /><Relationship Id="rId2" Type="http://schemas.openxmlformats.org/officeDocument/2006/relationships/image" Target="../media/image224.png"  /><Relationship Id="rId20" Type="http://schemas.openxmlformats.org/officeDocument/2006/relationships/image" Target="../media/image242.png"  /><Relationship Id="rId21" Type="http://schemas.openxmlformats.org/officeDocument/2006/relationships/image" Target="../media/image243.png"  /><Relationship Id="rId22" Type="http://schemas.openxmlformats.org/officeDocument/2006/relationships/image" Target="../media/image244.png"  /><Relationship Id="rId23" Type="http://schemas.openxmlformats.org/officeDocument/2006/relationships/image" Target="../media/image245.png"  /><Relationship Id="rId24" Type="http://schemas.openxmlformats.org/officeDocument/2006/relationships/image" Target="../media/image246.png"  /><Relationship Id="rId25" Type="http://schemas.openxmlformats.org/officeDocument/2006/relationships/image" Target="../media/image247.png"  /><Relationship Id="rId26" Type="http://schemas.openxmlformats.org/officeDocument/2006/relationships/image" Target="../media/image248.png"  /><Relationship Id="rId27" Type="http://schemas.openxmlformats.org/officeDocument/2006/relationships/image" Target="../media/image249.png"  /><Relationship Id="rId28" Type="http://schemas.openxmlformats.org/officeDocument/2006/relationships/image" Target="../media/image250.png"  /><Relationship Id="rId29" Type="http://schemas.openxmlformats.org/officeDocument/2006/relationships/image" Target="../media/image251.png"  /><Relationship Id="rId3" Type="http://schemas.openxmlformats.org/officeDocument/2006/relationships/image" Target="../media/image225.png"  /><Relationship Id="rId4" Type="http://schemas.openxmlformats.org/officeDocument/2006/relationships/image" Target="../media/image226.png"  /><Relationship Id="rId5" Type="http://schemas.openxmlformats.org/officeDocument/2006/relationships/image" Target="../media/image227.png"  /><Relationship Id="rId6" Type="http://schemas.openxmlformats.org/officeDocument/2006/relationships/image" Target="../media/image228.png"  /><Relationship Id="rId7" Type="http://schemas.openxmlformats.org/officeDocument/2006/relationships/image" Target="../media/image229.png"  /><Relationship Id="rId8" Type="http://schemas.openxmlformats.org/officeDocument/2006/relationships/image" Target="../media/image230.png"  /><Relationship Id="rId9" Type="http://schemas.openxmlformats.org/officeDocument/2006/relationships/image" Target="../media/image231.png"  /></Relationships>
</file>

<file path=ppt/slides/_rels/slide1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260.png"  /><Relationship Id="rId11" Type="http://schemas.openxmlformats.org/officeDocument/2006/relationships/image" Target="../media/image261.png"  /><Relationship Id="rId2" Type="http://schemas.openxmlformats.org/officeDocument/2006/relationships/image" Target="../media/image252.png"  /><Relationship Id="rId3" Type="http://schemas.openxmlformats.org/officeDocument/2006/relationships/image" Target="../media/image253.png"  /><Relationship Id="rId4" Type="http://schemas.openxmlformats.org/officeDocument/2006/relationships/image" Target="../media/image254.png"  /><Relationship Id="rId5" Type="http://schemas.openxmlformats.org/officeDocument/2006/relationships/image" Target="../media/image255.png"  /><Relationship Id="rId6" Type="http://schemas.openxmlformats.org/officeDocument/2006/relationships/image" Target="../media/image256.png"  /><Relationship Id="rId7" Type="http://schemas.openxmlformats.org/officeDocument/2006/relationships/image" Target="../media/image257.png"  /><Relationship Id="rId8" Type="http://schemas.openxmlformats.org/officeDocument/2006/relationships/image" Target="../media/image258.png"  /><Relationship Id="rId9" Type="http://schemas.openxmlformats.org/officeDocument/2006/relationships/image" Target="../media/image259.png"  /></Relationships>
</file>

<file path=ppt/slides/_rels/slide1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270.png"  /><Relationship Id="rId2" Type="http://schemas.openxmlformats.org/officeDocument/2006/relationships/image" Target="../media/image262.png"  /><Relationship Id="rId3" Type="http://schemas.openxmlformats.org/officeDocument/2006/relationships/image" Target="../media/image263.png"  /><Relationship Id="rId4" Type="http://schemas.openxmlformats.org/officeDocument/2006/relationships/image" Target="../media/image264.png"  /><Relationship Id="rId5" Type="http://schemas.openxmlformats.org/officeDocument/2006/relationships/image" Target="../media/image265.png"  /><Relationship Id="rId6" Type="http://schemas.openxmlformats.org/officeDocument/2006/relationships/image" Target="../media/image266.png"  /><Relationship Id="rId7" Type="http://schemas.openxmlformats.org/officeDocument/2006/relationships/image" Target="../media/image267.png"  /><Relationship Id="rId8" Type="http://schemas.openxmlformats.org/officeDocument/2006/relationships/image" Target="../media/image268.png"  /><Relationship Id="rId9" Type="http://schemas.openxmlformats.org/officeDocument/2006/relationships/image" Target="../media/image269.png"  /></Relationships>
</file>

<file path=ppt/slides/_rels/slide1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image" Target="../media/image279.png"  /><Relationship Id="rId11" Type="http://schemas.openxmlformats.org/officeDocument/2006/relationships/image" Target="../media/image280.png"  /><Relationship Id="rId12" Type="http://schemas.openxmlformats.org/officeDocument/2006/relationships/image" Target="../media/image281.png"  /><Relationship Id="rId13" Type="http://schemas.openxmlformats.org/officeDocument/2006/relationships/image" Target="../media/image282.png"  /><Relationship Id="rId14" Type="http://schemas.openxmlformats.org/officeDocument/2006/relationships/image" Target="../media/image283.png"  /><Relationship Id="rId15" Type="http://schemas.openxmlformats.org/officeDocument/2006/relationships/image" Target="../media/image284.png"  /><Relationship Id="rId16" Type="http://schemas.openxmlformats.org/officeDocument/2006/relationships/image" Target="../media/image285.png"  /><Relationship Id="rId17" Type="http://schemas.openxmlformats.org/officeDocument/2006/relationships/image" Target="../media/image286.png"  /><Relationship Id="rId18" Type="http://schemas.openxmlformats.org/officeDocument/2006/relationships/image" Target="../media/image287.png"  /><Relationship Id="rId19" Type="http://schemas.openxmlformats.org/officeDocument/2006/relationships/image" Target="../media/image288.png"  /><Relationship Id="rId2" Type="http://schemas.openxmlformats.org/officeDocument/2006/relationships/image" Target="../media/image271.png"  /><Relationship Id="rId20" Type="http://schemas.openxmlformats.org/officeDocument/2006/relationships/image" Target="../media/image289.png"  /><Relationship Id="rId21" Type="http://schemas.openxmlformats.org/officeDocument/2006/relationships/image" Target="../media/image290.png"  /><Relationship Id="rId22" Type="http://schemas.openxmlformats.org/officeDocument/2006/relationships/image" Target="../media/image291.png"  /><Relationship Id="rId23" Type="http://schemas.openxmlformats.org/officeDocument/2006/relationships/image" Target="../media/image292.png"  /><Relationship Id="rId24" Type="http://schemas.openxmlformats.org/officeDocument/2006/relationships/image" Target="../media/image293.png"  /><Relationship Id="rId25" Type="http://schemas.openxmlformats.org/officeDocument/2006/relationships/image" Target="../media/image294.png"  /><Relationship Id="rId26" Type="http://schemas.openxmlformats.org/officeDocument/2006/relationships/image" Target="../media/image295.png"  /><Relationship Id="rId3" Type="http://schemas.openxmlformats.org/officeDocument/2006/relationships/image" Target="../media/image272.png"  /><Relationship Id="rId4" Type="http://schemas.openxmlformats.org/officeDocument/2006/relationships/image" Target="../media/image273.png"  /><Relationship Id="rId5" Type="http://schemas.openxmlformats.org/officeDocument/2006/relationships/image" Target="../media/image274.png"  /><Relationship Id="rId6" Type="http://schemas.openxmlformats.org/officeDocument/2006/relationships/image" Target="../media/image275.png"  /><Relationship Id="rId7" Type="http://schemas.openxmlformats.org/officeDocument/2006/relationships/image" Target="../media/image276.png"  /><Relationship Id="rId8" Type="http://schemas.openxmlformats.org/officeDocument/2006/relationships/image" Target="../media/image277.png"  /><Relationship Id="rId9" Type="http://schemas.openxmlformats.org/officeDocument/2006/relationships/image" Target="../media/image278.png"  /></Relationships>
</file>

<file path=ppt/slides/_rels/slide1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1C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7074836" y="2924344"/>
            <a:ext cx="526745" cy="2317175"/>
            <a:chOff x="7074836" y="2924344"/>
            <a:chExt cx="526745" cy="2317175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074836" y="2924344"/>
              <a:ext cx="526745" cy="2317175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395109" y="2117005"/>
            <a:ext cx="6051705" cy="6051705"/>
            <a:chOff x="2395109" y="2117005"/>
            <a:chExt cx="6051705" cy="6051705"/>
          </a:xfrm>
        </p:grpSpPr>
        <p:grpSp>
          <p:nvGrpSpPr>
            <p:cNvPr id="1003" name="그룹 1003"/>
            <p:cNvGrpSpPr/>
            <p:nvPr/>
          </p:nvGrpSpPr>
          <p:grpSpPr>
            <a:xfrm>
              <a:off x="2395109" y="2117005"/>
              <a:ext cx="6051705" cy="6051705"/>
              <a:chOff x="2395109" y="2117005"/>
              <a:chExt cx="6051705" cy="6051705"/>
            </a:xfrm>
          </p:grpSpPr>
          <p:grpSp>
            <p:nvGrpSpPr>
              <p:cNvPr id="1004" name="그룹 1004"/>
              <p:cNvGrpSpPr/>
              <p:nvPr/>
            </p:nvGrpSpPr>
            <p:grpSpPr>
              <a:xfrm>
                <a:off x="2395109" y="2117005"/>
                <a:ext cx="6051705" cy="6051705"/>
                <a:chOff x="2395109" y="2117005"/>
                <a:chExt cx="6051705" cy="6051705"/>
              </a:xfrm>
            </p:grpSpPr>
            <p:pic>
              <p:nvPicPr>
                <p:cNvPr id="8" name="Object 7"/>
                <p:cNvPicPr>
                  <a:picLocks noChangeAspect="1"/>
                </p:cNvPicPr>
                <p:nvPr/>
              </p:nvPicPr>
              <p:blipFill>
                <a:blip r:embed="rId3" cstate="print"/>
                <a:stretch>
                  <a:fillRect/>
                </a:stretch>
              </p:blipFill>
              <p:spPr>
                <a:xfrm>
                  <a:off x="-499075" y="-777180"/>
                  <a:ext cx="12103410" cy="12103410"/>
                </a:xfrm>
                <a:prstGeom prst="rect">
                  <a:avLst/>
                </a:prstGeom>
              </p:spPr>
            </p:pic>
            <p:pic>
              <p:nvPicPr>
                <p:cNvPr id="9" name="Object 8"/>
                <p:cNvPicPr>
                  <a:picLocks noChangeAspect="1"/>
                </p:cNvPicPr>
                <p:nvPr/>
              </p:nvPicPr>
              <p:blipFill>
                <a:blip r:embed="rId4" cstate="print"/>
                <a:stretch>
                  <a:fillRect/>
                </a:stretch>
              </p:blipFill>
              <p:spPr>
                <a:xfrm>
                  <a:off x="2395109" y="2117005"/>
                  <a:ext cx="6051705" cy="6051705"/>
                </a:xfrm>
                <a:prstGeom prst="rect">
                  <a:avLst/>
                </a:prstGeom>
              </p:spPr>
            </p:pic>
          </p:grpSp>
          <p:grpSp>
            <p:nvGrpSpPr>
              <p:cNvPr id="1005" name="그룹 1005"/>
              <p:cNvGrpSpPr/>
              <p:nvPr/>
            </p:nvGrpSpPr>
            <p:grpSpPr>
              <a:xfrm>
                <a:off x="2699508" y="2419648"/>
                <a:ext cx="5440045" cy="5421391"/>
                <a:chOff x="2699508" y="2419648"/>
                <a:chExt cx="5440045" cy="5421391"/>
              </a:xfrm>
            </p:grpSpPr>
            <p:pic>
              <p:nvPicPr>
                <p:cNvPr id="12" name="Object 11"/>
                <p:cNvPicPr>
                  <a:picLocks noChangeAspect="1"/>
                </p:cNvPicPr>
                <p:nvPr/>
              </p:nvPicPr>
              <p:blipFill>
                <a:blip r:embed="rId5" cstate="print"/>
                <a:stretch>
                  <a:fillRect/>
                </a:stretch>
              </p:blipFill>
              <p:spPr>
                <a:xfrm>
                  <a:off x="2699508" y="2419648"/>
                  <a:ext cx="5440045" cy="5421391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006" name="그룹 1006"/>
            <p:cNvGrpSpPr/>
            <p:nvPr/>
          </p:nvGrpSpPr>
          <p:grpSpPr>
            <a:xfrm>
              <a:off x="2813133" y="2683531"/>
              <a:ext cx="559059" cy="2459326"/>
              <a:chOff x="2813133" y="2683531"/>
              <a:chExt cx="559059" cy="2459326"/>
            </a:xfrm>
          </p:grpSpPr>
          <p:pic>
            <p:nvPicPr>
              <p:cNvPr id="16" name="Object 15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2813133" y="2683531"/>
                <a:ext cx="559059" cy="2459326"/>
              </a:xfrm>
              <a:prstGeom prst="rect">
                <a:avLst/>
              </a:prstGeom>
            </p:spPr>
          </p:pic>
        </p:grpSp>
        <p:grpSp>
          <p:nvGrpSpPr>
            <p:cNvPr id="1007" name="그룹 1007"/>
            <p:cNvGrpSpPr/>
            <p:nvPr/>
          </p:nvGrpSpPr>
          <p:grpSpPr>
            <a:xfrm>
              <a:off x="3377246" y="3746465"/>
              <a:ext cx="2519114" cy="285173"/>
              <a:chOff x="3377246" y="3746465"/>
              <a:chExt cx="2519114" cy="285173"/>
            </a:xfrm>
          </p:grpSpPr>
          <p:pic>
            <p:nvPicPr>
              <p:cNvPr id="19" name="Object 18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 rot="-1140000">
                <a:off x="3377246" y="3746465"/>
                <a:ext cx="2519114" cy="285173"/>
              </a:xfrm>
              <a:prstGeom prst="rect">
                <a:avLst/>
              </a:prstGeom>
            </p:spPr>
          </p:pic>
        </p:grpSp>
        <p:grpSp>
          <p:nvGrpSpPr>
            <p:cNvPr id="1008" name="그룹 1008"/>
            <p:cNvGrpSpPr/>
            <p:nvPr/>
          </p:nvGrpSpPr>
          <p:grpSpPr>
            <a:xfrm>
              <a:off x="3160476" y="3887640"/>
              <a:ext cx="2216553" cy="275121"/>
              <a:chOff x="3160476" y="3887640"/>
              <a:chExt cx="2216553" cy="275121"/>
            </a:xfrm>
          </p:grpSpPr>
          <p:pic>
            <p:nvPicPr>
              <p:cNvPr id="22" name="Object 21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 rot="-1140000">
                <a:off x="3160476" y="3887640"/>
                <a:ext cx="2216553" cy="275121"/>
              </a:xfrm>
              <a:prstGeom prst="rect">
                <a:avLst/>
              </a:prstGeom>
            </p:spPr>
          </p:pic>
        </p:grpSp>
        <p:grpSp>
          <p:nvGrpSpPr>
            <p:cNvPr id="1009" name="그룹 1009"/>
            <p:cNvGrpSpPr/>
            <p:nvPr/>
          </p:nvGrpSpPr>
          <p:grpSpPr>
            <a:xfrm>
              <a:off x="5293824" y="3756564"/>
              <a:ext cx="2111631" cy="285173"/>
              <a:chOff x="5293824" y="3756564"/>
              <a:chExt cx="2111631" cy="285173"/>
            </a:xfrm>
          </p:grpSpPr>
          <p:pic>
            <p:nvPicPr>
              <p:cNvPr id="25" name="Object 24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 rot="1140000">
                <a:off x="5293824" y="3756564"/>
                <a:ext cx="2111631" cy="285173"/>
              </a:xfrm>
              <a:prstGeom prst="rect">
                <a:avLst/>
              </a:prstGeom>
            </p:spPr>
          </p:pic>
        </p:grpSp>
        <p:grpSp>
          <p:nvGrpSpPr>
            <p:cNvPr id="1010" name="그룹 1010"/>
            <p:cNvGrpSpPr/>
            <p:nvPr/>
          </p:nvGrpSpPr>
          <p:grpSpPr>
            <a:xfrm>
              <a:off x="5667757" y="3864703"/>
              <a:ext cx="2111631" cy="308542"/>
              <a:chOff x="5667757" y="3864703"/>
              <a:chExt cx="2111631" cy="308542"/>
            </a:xfrm>
          </p:grpSpPr>
          <p:pic>
            <p:nvPicPr>
              <p:cNvPr id="28" name="Object 27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 rot="1140000">
                <a:off x="5667757" y="3864703"/>
                <a:ext cx="2111631" cy="308542"/>
              </a:xfrm>
              <a:prstGeom prst="rect">
                <a:avLst/>
              </a:prstGeom>
            </p:spPr>
          </p:pic>
        </p:grpSp>
        <p:grpSp>
          <p:nvGrpSpPr>
            <p:cNvPr id="1011" name="그룹 1011"/>
            <p:cNvGrpSpPr/>
            <p:nvPr/>
          </p:nvGrpSpPr>
          <p:grpSpPr>
            <a:xfrm>
              <a:off x="3264150" y="3609825"/>
              <a:ext cx="2519114" cy="285173"/>
              <a:chOff x="3264150" y="3609825"/>
              <a:chExt cx="2519114" cy="285173"/>
            </a:xfrm>
          </p:grpSpPr>
          <p:pic>
            <p:nvPicPr>
              <p:cNvPr id="31" name="Object 30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 rot="-1140000">
                <a:off x="3264150" y="3609825"/>
                <a:ext cx="2519114" cy="285173"/>
              </a:xfrm>
              <a:prstGeom prst="rect">
                <a:avLst/>
              </a:prstGeom>
            </p:spPr>
          </p:pic>
        </p:grpSp>
        <p:grpSp>
          <p:nvGrpSpPr>
            <p:cNvPr id="1012" name="그룹 1012"/>
            <p:cNvGrpSpPr/>
            <p:nvPr/>
          </p:nvGrpSpPr>
          <p:grpSpPr>
            <a:xfrm>
              <a:off x="3047380" y="3751000"/>
              <a:ext cx="2216553" cy="275121"/>
              <a:chOff x="3047380" y="3751000"/>
              <a:chExt cx="2216553" cy="275121"/>
            </a:xfrm>
          </p:grpSpPr>
          <p:pic>
            <p:nvPicPr>
              <p:cNvPr id="34" name="Object 33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 rot="-1140000">
                <a:off x="3047380" y="3751000"/>
                <a:ext cx="2216553" cy="275121"/>
              </a:xfrm>
              <a:prstGeom prst="rect">
                <a:avLst/>
              </a:prstGeom>
            </p:spPr>
          </p:pic>
        </p:grpSp>
        <p:grpSp>
          <p:nvGrpSpPr>
            <p:cNvPr id="1013" name="그룹 1013"/>
            <p:cNvGrpSpPr/>
            <p:nvPr/>
          </p:nvGrpSpPr>
          <p:grpSpPr>
            <a:xfrm>
              <a:off x="5236762" y="3601245"/>
              <a:ext cx="2111631" cy="285173"/>
              <a:chOff x="5236762" y="3601245"/>
              <a:chExt cx="2111631" cy="285173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 rot="1140000">
                <a:off x="5236762" y="3601245"/>
                <a:ext cx="2111631" cy="285173"/>
              </a:xfrm>
              <a:prstGeom prst="rect">
                <a:avLst/>
              </a:prstGeom>
            </p:spPr>
          </p:pic>
        </p:grpSp>
        <p:grpSp>
          <p:nvGrpSpPr>
            <p:cNvPr id="1014" name="그룹 1014"/>
            <p:cNvGrpSpPr/>
            <p:nvPr/>
          </p:nvGrpSpPr>
          <p:grpSpPr>
            <a:xfrm>
              <a:off x="5605033" y="3743217"/>
              <a:ext cx="2111631" cy="273762"/>
              <a:chOff x="5605033" y="3743217"/>
              <a:chExt cx="2111631" cy="273762"/>
            </a:xfrm>
          </p:grpSpPr>
          <p:pic>
            <p:nvPicPr>
              <p:cNvPr id="40" name="Object 39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 rot="1140000">
                <a:off x="5605033" y="3743217"/>
                <a:ext cx="2111631" cy="273762"/>
              </a:xfrm>
              <a:prstGeom prst="rect">
                <a:avLst/>
              </a:prstGeom>
            </p:spPr>
          </p:pic>
        </p:grpSp>
        <p:grpSp>
          <p:nvGrpSpPr>
            <p:cNvPr id="1015" name="그룹 1015"/>
            <p:cNvGrpSpPr/>
            <p:nvPr/>
          </p:nvGrpSpPr>
          <p:grpSpPr>
            <a:xfrm>
              <a:off x="6254077" y="1996112"/>
              <a:ext cx="559059" cy="2815838"/>
              <a:chOff x="6254077" y="1996112"/>
              <a:chExt cx="559059" cy="2815838"/>
            </a:xfrm>
          </p:grpSpPr>
          <p:pic>
            <p:nvPicPr>
              <p:cNvPr id="43" name="Object 42"/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 rot="-4320000">
                <a:off x="6254077" y="1996112"/>
                <a:ext cx="559059" cy="2815838"/>
              </a:xfrm>
              <a:prstGeom prst="rect">
                <a:avLst/>
              </a:prstGeom>
            </p:spPr>
          </p:pic>
        </p:grpSp>
        <p:grpSp>
          <p:nvGrpSpPr>
            <p:cNvPr id="1016" name="그룹 1016"/>
            <p:cNvGrpSpPr/>
            <p:nvPr/>
          </p:nvGrpSpPr>
          <p:grpSpPr>
            <a:xfrm>
              <a:off x="3900672" y="2043770"/>
              <a:ext cx="622912" cy="2721633"/>
              <a:chOff x="3900672" y="2043770"/>
              <a:chExt cx="622912" cy="2721633"/>
            </a:xfrm>
          </p:grpSpPr>
          <p:pic>
            <p:nvPicPr>
              <p:cNvPr id="46" name="Object 45"/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 rot="4260000">
                <a:off x="3900672" y="2043770"/>
                <a:ext cx="622912" cy="2721633"/>
              </a:xfrm>
              <a:prstGeom prst="rect">
                <a:avLst/>
              </a:prstGeom>
            </p:spPr>
          </p:pic>
        </p:grpSp>
        <p:grpSp>
          <p:nvGrpSpPr>
            <p:cNvPr id="1017" name="그룹 1017"/>
            <p:cNvGrpSpPr/>
            <p:nvPr/>
          </p:nvGrpSpPr>
          <p:grpSpPr>
            <a:xfrm>
              <a:off x="3169554" y="4296797"/>
              <a:ext cx="4502817" cy="2906340"/>
              <a:chOff x="3169554" y="4296797"/>
              <a:chExt cx="4502817" cy="2906340"/>
            </a:xfrm>
          </p:grpSpPr>
          <p:pic>
            <p:nvPicPr>
              <p:cNvPr id="49" name="Object 48"/>
              <p:cNvPicPr>
                <a:picLocks noChangeAspect="1"/>
              </p:cNvPicPr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>
                <a:off x="2992700" y="4119944"/>
                <a:ext cx="4947137" cy="2074889"/>
              </a:xfrm>
              <a:prstGeom prst="rect">
                <a:avLst/>
              </a:prstGeom>
            </p:spPr>
          </p:pic>
          <p:pic>
            <p:nvPicPr>
              <p:cNvPr id="50" name="Object 49"/>
              <p:cNvPicPr>
                <a:picLocks noChangeAspect="1"/>
              </p:cNvPicPr>
              <p:nvPr/>
            </p:nvPicPr>
            <p:blipFill>
              <a:blip r:embed="rId18" cstate="print"/>
              <a:stretch>
                <a:fillRect/>
              </a:stretch>
            </p:blipFill>
            <p:spPr>
              <a:xfrm>
                <a:off x="3065516" y="5345263"/>
                <a:ext cx="4793547" cy="2085061"/>
              </a:xfrm>
              <a:prstGeom prst="rect">
                <a:avLst/>
              </a:prstGeom>
            </p:spPr>
          </p:pic>
        </p:grpSp>
      </p:grpSp>
      <p:grpSp>
        <p:nvGrpSpPr>
          <p:cNvPr id="1018" name="그룹 1018"/>
          <p:cNvGrpSpPr/>
          <p:nvPr/>
        </p:nvGrpSpPr>
        <p:grpSpPr>
          <a:xfrm>
            <a:off x="8893753" y="5534767"/>
            <a:ext cx="10974099" cy="2633943"/>
            <a:chOff x="8893753" y="5534767"/>
            <a:chExt cx="10974099" cy="2633943"/>
          </a:xfrm>
        </p:grpSpPr>
        <p:grpSp>
          <p:nvGrpSpPr>
            <p:cNvPr id="1019" name="그룹 1019"/>
            <p:cNvGrpSpPr/>
            <p:nvPr/>
          </p:nvGrpSpPr>
          <p:grpSpPr>
            <a:xfrm>
              <a:off x="8893753" y="5534767"/>
              <a:ext cx="7577200" cy="2633943"/>
              <a:chOff x="8893753" y="5534767"/>
              <a:chExt cx="7577200" cy="2633943"/>
            </a:xfrm>
          </p:grpSpPr>
          <p:pic>
            <p:nvPicPr>
              <p:cNvPr id="55" name="Object 54"/>
              <p:cNvPicPr>
                <a:picLocks noChangeAspect="1"/>
              </p:cNvPicPr>
              <p:nvPr/>
            </p:nvPicPr>
            <p:blipFill>
              <a:blip r:embed="rId19" cstate="print"/>
              <a:stretch>
                <a:fillRect/>
              </a:stretch>
            </p:blipFill>
            <p:spPr>
              <a:xfrm>
                <a:off x="5200427" y="4348928"/>
                <a:ext cx="15154399" cy="5267885"/>
              </a:xfrm>
              <a:prstGeom prst="rect">
                <a:avLst/>
              </a:prstGeom>
            </p:spPr>
          </p:pic>
          <p:pic>
            <p:nvPicPr>
              <p:cNvPr id="56" name="Object 55"/>
              <p:cNvPicPr>
                <a:picLocks noChangeAspect="1"/>
              </p:cNvPicPr>
              <p:nvPr/>
            </p:nvPicPr>
            <p:blipFill>
              <a:blip r:embed="rId20" cstate="print"/>
              <a:stretch>
                <a:fillRect/>
              </a:stretch>
            </p:blipFill>
            <p:spPr>
              <a:xfrm>
                <a:off x="8893753" y="5534767"/>
                <a:ext cx="7577200" cy="2633943"/>
              </a:xfrm>
              <a:prstGeom prst="rect">
                <a:avLst/>
              </a:prstGeom>
            </p:spPr>
          </p:pic>
        </p:grpSp>
        <p:grpSp>
          <p:nvGrpSpPr>
            <p:cNvPr id="1020" name="그룹 1020"/>
            <p:cNvGrpSpPr/>
            <p:nvPr/>
          </p:nvGrpSpPr>
          <p:grpSpPr>
            <a:xfrm>
              <a:off x="9205241" y="5834592"/>
              <a:ext cx="6954359" cy="2048095"/>
              <a:chOff x="9205241" y="5834592"/>
              <a:chExt cx="6954359" cy="2048095"/>
            </a:xfrm>
          </p:grpSpPr>
          <p:pic>
            <p:nvPicPr>
              <p:cNvPr id="59" name="Object 58"/>
              <p:cNvPicPr>
                <a:picLocks noChangeAspect="1"/>
              </p:cNvPicPr>
              <p:nvPr/>
            </p:nvPicPr>
            <p:blipFill>
              <a:blip r:embed="rId21" cstate="print"/>
              <a:stretch>
                <a:fillRect/>
              </a:stretch>
            </p:blipFill>
            <p:spPr>
              <a:xfrm>
                <a:off x="9205241" y="5834592"/>
                <a:ext cx="6954359" cy="2048095"/>
              </a:xfrm>
              <a:prstGeom prst="rect">
                <a:avLst/>
              </a:prstGeom>
            </p:spPr>
          </p:pic>
        </p:grpSp>
        <p:pic>
          <p:nvPicPr>
            <p:cNvPr id="61" name="Object 60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9441811" y="6308256"/>
              <a:ext cx="6290920" cy="1103453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9687796" y="-2487841"/>
            <a:ext cx="10603897" cy="7353121"/>
            <a:chOff x="9687796" y="-2487841"/>
            <a:chExt cx="10603897" cy="7353121"/>
          </a:xfrm>
        </p:grpSpPr>
        <p:pic>
          <p:nvPicPr>
            <p:cNvPr id="64" name="Object 63"/>
            <p:cNvPicPr>
              <a:picLocks noChangeAspect="1"/>
            </p:cNvPicPr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9687796" y="-2487841"/>
              <a:ext cx="10603897" cy="7353121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-2351974" y="-6075769"/>
            <a:ext cx="10513074" cy="7290141"/>
            <a:chOff x="-2351974" y="-6075769"/>
            <a:chExt cx="10513074" cy="7290141"/>
          </a:xfrm>
        </p:grpSpPr>
        <p:pic>
          <p:nvPicPr>
            <p:cNvPr id="67" name="Object 66"/>
            <p:cNvPicPr>
              <a:picLocks noChangeAspect="1"/>
            </p:cNvPicPr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-2351974" y="-6075769"/>
              <a:ext cx="10513074" cy="7290141"/>
            </a:xfrm>
            <a:prstGeom prst="rect">
              <a:avLst/>
            </a:prstGeom>
          </p:spPr>
        </p:pic>
      </p:grpSp>
      <p:grpSp>
        <p:nvGrpSpPr>
          <p:cNvPr id="1023" name="그룹 1023"/>
          <p:cNvGrpSpPr/>
          <p:nvPr/>
        </p:nvGrpSpPr>
        <p:grpSpPr>
          <a:xfrm>
            <a:off x="-12951264" y="2117005"/>
            <a:ext cx="14130188" cy="9798377"/>
            <a:chOff x="-12951264" y="2117005"/>
            <a:chExt cx="14130188" cy="9798377"/>
          </a:xfrm>
        </p:grpSpPr>
        <p:pic>
          <p:nvPicPr>
            <p:cNvPr id="70" name="Object 69"/>
            <p:cNvPicPr>
              <a:picLocks noChangeAspect="1"/>
            </p:cNvPicPr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-12951264" y="2117005"/>
              <a:ext cx="14130188" cy="9798377"/>
            </a:xfrm>
            <a:prstGeom prst="rect">
              <a:avLst/>
            </a:prstGeom>
          </p:spPr>
        </p:pic>
      </p:grpSp>
      <p:grpSp>
        <p:nvGrpSpPr>
          <p:cNvPr id="1024" name="그룹 1024"/>
          <p:cNvGrpSpPr/>
          <p:nvPr/>
        </p:nvGrpSpPr>
        <p:grpSpPr>
          <a:xfrm>
            <a:off x="2129185" y="8965405"/>
            <a:ext cx="17183719" cy="7353121"/>
            <a:chOff x="2129185" y="8965405"/>
            <a:chExt cx="17183719" cy="7353121"/>
          </a:xfrm>
        </p:grpSpPr>
        <p:pic>
          <p:nvPicPr>
            <p:cNvPr id="73" name="Object 72"/>
            <p:cNvPicPr>
              <a:picLocks noChangeAspect="1"/>
            </p:cNvPicPr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2129185" y="8965405"/>
              <a:ext cx="17183719" cy="735312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01C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29801" y="386655"/>
            <a:ext cx="17180700" cy="9512404"/>
            <a:chOff x="529801" y="386655"/>
            <a:chExt cx="17180700" cy="951240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784429" y="-4129520"/>
              <a:ext cx="34361400" cy="19024808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9801" y="386655"/>
              <a:ext cx="17180700" cy="9512404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03105" y="1016513"/>
            <a:ext cx="1976937" cy="1481795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3931294" y="-2755003"/>
            <a:ext cx="6993671" cy="4849661"/>
            <a:chOff x="13931294" y="-2755003"/>
            <a:chExt cx="6993671" cy="4849661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931294" y="-2755003"/>
              <a:ext cx="6993671" cy="4849661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6992755" y="-1563080"/>
            <a:ext cx="2532115" cy="6214563"/>
            <a:chOff x="16992755" y="-1563080"/>
            <a:chExt cx="2532115" cy="6214563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992755" y="-1563080"/>
              <a:ext cx="2532115" cy="621456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-9454945" y="8830581"/>
            <a:ext cx="12529332" cy="6214563"/>
            <a:chOff x="-9454945" y="8830581"/>
            <a:chExt cx="12529332" cy="6214563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-9454945" y="8830581"/>
              <a:ext cx="12529332" cy="621456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-5363933" y="6029746"/>
            <a:ext cx="6993671" cy="4849661"/>
            <a:chOff x="-5363933" y="6029746"/>
            <a:chExt cx="6993671" cy="4849661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-5363933" y="6029746"/>
              <a:ext cx="6993671" cy="4849661"/>
            </a:xfrm>
            <a:prstGeom prst="rect">
              <a:avLst/>
            </a:prstGeom>
          </p:spPr>
        </p:pic>
      </p:grpSp>
      <p:pic>
        <p:nvPicPr>
          <p:cNvPr id="19" name="Object 1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4349890" y="3145205"/>
            <a:ext cx="1809910" cy="971691"/>
          </a:xfrm>
          <a:prstGeom prst="rect">
            <a:avLst/>
          </a:prstGeom>
        </p:spPr>
      </p:pic>
      <p:pic>
        <p:nvPicPr>
          <p:cNvPr id="20" name="Object 19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724359" y="3959054"/>
            <a:ext cx="3145183" cy="1609164"/>
          </a:xfrm>
          <a:prstGeom prst="rect">
            <a:avLst/>
          </a:prstGeom>
        </p:spPr>
      </p:pic>
      <p:pic>
        <p:nvPicPr>
          <p:cNvPr id="21" name="Object 20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9587681" y="3125111"/>
            <a:ext cx="1916670" cy="973632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0085461" y="3947122"/>
            <a:ext cx="3668678" cy="2054431"/>
          </a:xfrm>
          <a:prstGeom prst="rect">
            <a:avLst/>
          </a:prstGeom>
        </p:spPr>
      </p:pic>
      <p:pic>
        <p:nvPicPr>
          <p:cNvPr id="23" name="Object 22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4342751" y="6495563"/>
            <a:ext cx="2124847" cy="1049838"/>
          </a:xfrm>
          <a:prstGeom prst="rect">
            <a:avLst/>
          </a:prstGeom>
        </p:spPr>
      </p:pic>
      <p:pic>
        <p:nvPicPr>
          <p:cNvPr id="24" name="Object 23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4724356" y="7367669"/>
            <a:ext cx="1995831" cy="728517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984992" y="771020"/>
            <a:ext cx="2772236" cy="1922367"/>
            <a:chOff x="984992" y="771020"/>
            <a:chExt cx="2772236" cy="1922367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984992" y="771020"/>
              <a:ext cx="2772236" cy="1922367"/>
            </a:xfrm>
            <a:prstGeom prst="rect">
              <a:avLst/>
            </a:prstGeom>
          </p:spPr>
        </p:pic>
      </p:grpSp>
      <p:pic>
        <p:nvPicPr>
          <p:cNvPr id="28" name="Object 27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16561828" y="8968777"/>
            <a:ext cx="684031" cy="61120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01C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29801" y="386655"/>
            <a:ext cx="17180700" cy="9512404"/>
            <a:chOff x="529801" y="386655"/>
            <a:chExt cx="17180700" cy="951240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784429" y="-4129520"/>
              <a:ext cx="34361400" cy="19024808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9801" y="386655"/>
              <a:ext cx="17180700" cy="9512404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59023" y="3987120"/>
            <a:ext cx="2892590" cy="1553219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3931294" y="-2755003"/>
            <a:ext cx="6993671" cy="4849661"/>
            <a:chOff x="13931294" y="-2755003"/>
            <a:chExt cx="6993671" cy="4849661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931294" y="-2755003"/>
              <a:ext cx="6993671" cy="4849661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6992755" y="-1563080"/>
            <a:ext cx="2532115" cy="6214563"/>
            <a:chOff x="16992755" y="-1563080"/>
            <a:chExt cx="2532115" cy="6214563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992755" y="-1563080"/>
              <a:ext cx="2532115" cy="621456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-5363933" y="6029746"/>
            <a:ext cx="6993671" cy="4849661"/>
            <a:chOff x="-5363933" y="6029746"/>
            <a:chExt cx="6993671" cy="4849661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-5363933" y="6029746"/>
              <a:ext cx="6993671" cy="4849661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7281532" y="3589536"/>
            <a:ext cx="3695906" cy="2286731"/>
            <a:chOff x="7281532" y="3589536"/>
            <a:chExt cx="3695906" cy="2286731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281532" y="3589536"/>
              <a:ext cx="3695906" cy="2286731"/>
            </a:xfrm>
            <a:prstGeom prst="rect">
              <a:avLst/>
            </a:prstGeom>
          </p:spPr>
        </p:pic>
      </p:grpSp>
      <p:pic>
        <p:nvPicPr>
          <p:cNvPr id="19" name="Object 1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488250" y="6010029"/>
            <a:ext cx="7163922" cy="680456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-9454945" y="8830581"/>
            <a:ext cx="12529332" cy="6214563"/>
            <a:chOff x="-9454945" y="8830581"/>
            <a:chExt cx="12529332" cy="6214563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-9454945" y="8830581"/>
              <a:ext cx="12529332" cy="6214563"/>
            </a:xfrm>
            <a:prstGeom prst="rect">
              <a:avLst/>
            </a:prstGeom>
          </p:spPr>
        </p:pic>
      </p:grpSp>
      <p:pic>
        <p:nvPicPr>
          <p:cNvPr id="23" name="Object 2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6561797" y="8968778"/>
            <a:ext cx="598316" cy="61120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1C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29801" y="386655"/>
            <a:ext cx="17180700" cy="9512404"/>
            <a:chOff x="529801" y="386655"/>
            <a:chExt cx="17180700" cy="951240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784429" y="-4129520"/>
              <a:ext cx="34361400" cy="19024808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9801" y="386655"/>
              <a:ext cx="17180700" cy="9512404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07912" y="1085341"/>
            <a:ext cx="6400114" cy="1393419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3931294" y="-2755003"/>
            <a:ext cx="6993671" cy="4849661"/>
            <a:chOff x="13931294" y="-2755003"/>
            <a:chExt cx="6993671" cy="4849661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931294" y="-2755003"/>
              <a:ext cx="6993671" cy="4849661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6992755" y="-1563080"/>
            <a:ext cx="2532115" cy="6214563"/>
            <a:chOff x="16992755" y="-1563080"/>
            <a:chExt cx="2532115" cy="6214563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992755" y="-1563080"/>
              <a:ext cx="2532115" cy="6214563"/>
            </a:xfrm>
            <a:prstGeom prst="rect">
              <a:avLst/>
            </a:prstGeom>
          </p:spPr>
        </p:pic>
      </p:grpSp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255945" y="3524829"/>
            <a:ext cx="6044373" cy="781544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006355" y="762480"/>
            <a:ext cx="6790800" cy="1989119"/>
            <a:chOff x="1006355" y="762480"/>
            <a:chExt cx="6790800" cy="1989119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06355" y="762480"/>
              <a:ext cx="6790800" cy="1989119"/>
            </a:xfrm>
            <a:prstGeom prst="rect">
              <a:avLst/>
            </a:prstGeom>
          </p:spPr>
        </p:pic>
      </p:grpSp>
      <p:pic>
        <p:nvPicPr>
          <p:cNvPr id="17" name="Object 16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268400" y="4941729"/>
            <a:ext cx="14855694" cy="3691951"/>
          </a:xfrm>
          <a:prstGeom prst="rect">
            <a:avLst/>
          </a:prstGeom>
        </p:spPr>
      </p:pic>
      <p:pic>
        <p:nvPicPr>
          <p:cNvPr id="18" name="Object 17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6561797" y="8968778"/>
            <a:ext cx="674507" cy="61120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01C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29801" y="386655"/>
            <a:ext cx="17180700" cy="9512404"/>
            <a:chOff x="529801" y="386655"/>
            <a:chExt cx="17180700" cy="951240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784429" y="-4129520"/>
              <a:ext cx="34361400" cy="19024808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9801" y="386655"/>
              <a:ext cx="17180700" cy="9512404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07912" y="1085341"/>
            <a:ext cx="6528561" cy="1393419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3931294" y="-2755003"/>
            <a:ext cx="6993671" cy="4849661"/>
            <a:chOff x="13931294" y="-2755003"/>
            <a:chExt cx="6993671" cy="4849661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931294" y="-2755003"/>
              <a:ext cx="6993671" cy="4849661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6992755" y="-1563080"/>
            <a:ext cx="2532115" cy="6214563"/>
            <a:chOff x="16992755" y="-1563080"/>
            <a:chExt cx="2532115" cy="6214563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992755" y="-1563080"/>
              <a:ext cx="2532115" cy="6214563"/>
            </a:xfrm>
            <a:prstGeom prst="rect">
              <a:avLst/>
            </a:prstGeom>
          </p:spPr>
        </p:pic>
      </p:grpSp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255945" y="3524831"/>
            <a:ext cx="5278840" cy="781544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268400" y="5434587"/>
            <a:ext cx="15325152" cy="2382123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006355" y="762480"/>
            <a:ext cx="6790800" cy="1989119"/>
            <a:chOff x="1006355" y="762480"/>
            <a:chExt cx="6790800" cy="1989119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06355" y="762480"/>
              <a:ext cx="6790800" cy="1989119"/>
            </a:xfrm>
            <a:prstGeom prst="rect">
              <a:avLst/>
            </a:prstGeom>
          </p:spPr>
        </p:pic>
      </p:grpSp>
      <p:pic>
        <p:nvPicPr>
          <p:cNvPr id="18" name="Object 17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6561797" y="8968778"/>
            <a:ext cx="684031" cy="61120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01C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29801" y="386655"/>
            <a:ext cx="17180700" cy="9512404"/>
            <a:chOff x="529801" y="386655"/>
            <a:chExt cx="17180700" cy="951240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784429" y="-4129520"/>
              <a:ext cx="34361400" cy="19024808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9801" y="386655"/>
              <a:ext cx="17180700" cy="9512404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07912" y="1085341"/>
            <a:ext cx="4860104" cy="1393419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3931294" y="-2755003"/>
            <a:ext cx="6993671" cy="4849661"/>
            <a:chOff x="13931294" y="-2755003"/>
            <a:chExt cx="6993671" cy="4849661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931294" y="-2755003"/>
              <a:ext cx="6993671" cy="4849661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6992755" y="-1563080"/>
            <a:ext cx="2532115" cy="6214563"/>
            <a:chOff x="16992755" y="-1563080"/>
            <a:chExt cx="2532115" cy="6214563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992755" y="-1563080"/>
              <a:ext cx="2532115" cy="6214563"/>
            </a:xfrm>
            <a:prstGeom prst="rect">
              <a:avLst/>
            </a:prstGeom>
          </p:spPr>
        </p:pic>
      </p:grpSp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255945" y="3524831"/>
            <a:ext cx="9347887" cy="829164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384359" y="5173327"/>
            <a:ext cx="5694566" cy="3206270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006355" y="762480"/>
            <a:ext cx="5257094" cy="1989119"/>
            <a:chOff x="1006355" y="762480"/>
            <a:chExt cx="5257094" cy="1989119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06355" y="762480"/>
              <a:ext cx="5257094" cy="1989119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8103397" y="5410761"/>
            <a:ext cx="1907491" cy="2623641"/>
            <a:chOff x="8103397" y="5410761"/>
            <a:chExt cx="1907491" cy="2623641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103397" y="5410761"/>
              <a:ext cx="1907491" cy="2623641"/>
            </a:xfrm>
            <a:prstGeom prst="rect">
              <a:avLst/>
            </a:prstGeom>
          </p:spPr>
        </p:pic>
      </p:grpSp>
      <p:pic>
        <p:nvPicPr>
          <p:cNvPr id="21" name="Object 20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0785022" y="6087905"/>
            <a:ext cx="5967490" cy="1397804"/>
          </a:xfrm>
          <a:prstGeom prst="rect">
            <a:avLst/>
          </a:prstGeom>
        </p:spPr>
      </p:pic>
      <p:pic>
        <p:nvPicPr>
          <p:cNvPr id="22" name="Object 21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6561797" y="8968778"/>
            <a:ext cx="693555" cy="61120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01C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29801" y="386655"/>
            <a:ext cx="17180700" cy="9512404"/>
            <a:chOff x="529801" y="386655"/>
            <a:chExt cx="17180700" cy="951240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784429" y="-4129520"/>
              <a:ext cx="34361400" cy="19024808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9801" y="386655"/>
              <a:ext cx="17180700" cy="9512404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30448" y="3987124"/>
            <a:ext cx="3033619" cy="1534172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3931294" y="-2755003"/>
            <a:ext cx="6993671" cy="4849661"/>
            <a:chOff x="13931294" y="-2755003"/>
            <a:chExt cx="6993671" cy="4849661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931294" y="-2755003"/>
              <a:ext cx="6993671" cy="4849661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6992755" y="-1563080"/>
            <a:ext cx="2532115" cy="6214563"/>
            <a:chOff x="16992755" y="-1563080"/>
            <a:chExt cx="2532115" cy="6214563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992755" y="-1563080"/>
              <a:ext cx="2532115" cy="621456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-5363933" y="6029746"/>
            <a:ext cx="6993671" cy="4849661"/>
            <a:chOff x="-5363933" y="6029746"/>
            <a:chExt cx="6993671" cy="4849661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-5363933" y="6029746"/>
              <a:ext cx="6993671" cy="4849661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892149" y="6057121"/>
            <a:ext cx="8543398" cy="773389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7281532" y="3579468"/>
            <a:ext cx="3695906" cy="2296799"/>
            <a:chOff x="7281532" y="3579468"/>
            <a:chExt cx="3695906" cy="2296799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281532" y="3579468"/>
              <a:ext cx="3695906" cy="2296799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-9454945" y="8830581"/>
            <a:ext cx="12529332" cy="6214563"/>
            <a:chOff x="-9454945" y="8830581"/>
            <a:chExt cx="12529332" cy="6214563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-9454945" y="8830581"/>
              <a:ext cx="12529332" cy="6214563"/>
            </a:xfrm>
            <a:prstGeom prst="rect">
              <a:avLst/>
            </a:prstGeom>
          </p:spPr>
        </p:pic>
      </p:grpSp>
      <p:pic>
        <p:nvPicPr>
          <p:cNvPr id="23" name="Object 2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6561797" y="8968778"/>
            <a:ext cx="674507" cy="61120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01C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29801" y="386655"/>
            <a:ext cx="17180700" cy="9512404"/>
            <a:chOff x="529801" y="386655"/>
            <a:chExt cx="17180700" cy="951240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784429" y="-4129520"/>
              <a:ext cx="34361400" cy="19024808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9801" y="386655"/>
              <a:ext cx="17180700" cy="9512404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07912" y="1085341"/>
            <a:ext cx="5126142" cy="1393419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3931294" y="-2755003"/>
            <a:ext cx="6993671" cy="4849661"/>
            <a:chOff x="13931294" y="-2755003"/>
            <a:chExt cx="6993671" cy="4849661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931294" y="-2755003"/>
              <a:ext cx="6993671" cy="4849661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6992755" y="-1563080"/>
            <a:ext cx="2532115" cy="6214563"/>
            <a:chOff x="16992755" y="-1563080"/>
            <a:chExt cx="2532115" cy="6214563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992755" y="-1563080"/>
              <a:ext cx="2532115" cy="6214563"/>
            </a:xfrm>
            <a:prstGeom prst="rect">
              <a:avLst/>
            </a:prstGeom>
          </p:spPr>
        </p:pic>
      </p:grpSp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255945" y="3524831"/>
            <a:ext cx="3622916" cy="781544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268400" y="4941734"/>
            <a:ext cx="15579409" cy="3692009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006355" y="762480"/>
            <a:ext cx="5563837" cy="1989119"/>
            <a:chOff x="1006355" y="762480"/>
            <a:chExt cx="5563837" cy="1989119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06355" y="762480"/>
              <a:ext cx="5563837" cy="1989119"/>
            </a:xfrm>
            <a:prstGeom prst="rect">
              <a:avLst/>
            </a:prstGeom>
          </p:spPr>
        </p:pic>
      </p:grpSp>
      <p:pic>
        <p:nvPicPr>
          <p:cNvPr id="18" name="Object 17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6561797" y="8968778"/>
            <a:ext cx="684031" cy="61120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01C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29801" y="386655"/>
            <a:ext cx="17180700" cy="9512404"/>
            <a:chOff x="529801" y="386655"/>
            <a:chExt cx="17180700" cy="951240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784429" y="-4129520"/>
              <a:ext cx="34361400" cy="19024808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9801" y="386655"/>
              <a:ext cx="17180700" cy="9512404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07912" y="1085341"/>
            <a:ext cx="5126142" cy="1393419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3931294" y="-2755003"/>
            <a:ext cx="6993671" cy="4849661"/>
            <a:chOff x="13931294" y="-2755003"/>
            <a:chExt cx="6993671" cy="4849661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931294" y="-2755003"/>
              <a:ext cx="6993671" cy="4849661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6992755" y="-1563080"/>
            <a:ext cx="2532115" cy="6214563"/>
            <a:chOff x="16992755" y="-1563080"/>
            <a:chExt cx="2532115" cy="6214563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992755" y="-1563080"/>
              <a:ext cx="2532115" cy="6214563"/>
            </a:xfrm>
            <a:prstGeom prst="rect">
              <a:avLst/>
            </a:prstGeom>
          </p:spPr>
        </p:pic>
      </p:grpSp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255945" y="3524831"/>
            <a:ext cx="3622916" cy="781544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268400" y="4941733"/>
            <a:ext cx="5687095" cy="4119114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006355" y="762480"/>
            <a:ext cx="5563837" cy="1989119"/>
            <a:chOff x="1006355" y="762480"/>
            <a:chExt cx="5563837" cy="1989119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06355" y="762480"/>
              <a:ext cx="5563837" cy="1989119"/>
            </a:xfrm>
            <a:prstGeom prst="rect">
              <a:avLst/>
            </a:prstGeom>
          </p:spPr>
        </p:pic>
      </p:grpSp>
      <p:pic>
        <p:nvPicPr>
          <p:cNvPr id="18" name="Object 17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6561797" y="8968778"/>
            <a:ext cx="657897" cy="61120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01C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29801" y="386655"/>
            <a:ext cx="17180700" cy="9512404"/>
            <a:chOff x="529801" y="386655"/>
            <a:chExt cx="17180700" cy="951240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784429" y="-4129520"/>
              <a:ext cx="34361400" cy="19024808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9801" y="386655"/>
              <a:ext cx="17180700" cy="9512404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07912" y="1085341"/>
            <a:ext cx="4124942" cy="1393419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3931294" y="-2755003"/>
            <a:ext cx="6993671" cy="4849661"/>
            <a:chOff x="13931294" y="-2755003"/>
            <a:chExt cx="6993671" cy="4849661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931294" y="-2755003"/>
              <a:ext cx="6993671" cy="4849661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6992755" y="-1563080"/>
            <a:ext cx="2532115" cy="6214563"/>
            <a:chOff x="16992755" y="-1563080"/>
            <a:chExt cx="2532115" cy="6214563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992755" y="-1563080"/>
              <a:ext cx="2532115" cy="621456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006355" y="762480"/>
            <a:ext cx="4435822" cy="1989119"/>
            <a:chOff x="1006355" y="762480"/>
            <a:chExt cx="4435822" cy="1989119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06355" y="762480"/>
              <a:ext cx="4435822" cy="1989119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256160" y="4460012"/>
            <a:ext cx="8696511" cy="2812273"/>
          </a:xfrm>
          <a:prstGeom prst="rect">
            <a:avLst/>
          </a:prstGeom>
        </p:spPr>
      </p:pic>
      <p:pic>
        <p:nvPicPr>
          <p:cNvPr id="17" name="Object 16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6561797" y="8968778"/>
            <a:ext cx="684031" cy="61120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1C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29801" y="386655"/>
            <a:ext cx="17180700" cy="9512404"/>
            <a:chOff x="529801" y="386655"/>
            <a:chExt cx="17180700" cy="951240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784429" y="-4129520"/>
              <a:ext cx="34361400" cy="19024808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9801" y="386655"/>
              <a:ext cx="17180700" cy="9512404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07912" y="1085341"/>
            <a:ext cx="7716190" cy="1393419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3931294" y="-2755003"/>
            <a:ext cx="6993671" cy="4849661"/>
            <a:chOff x="13931294" y="-2755003"/>
            <a:chExt cx="6993671" cy="4849661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931294" y="-2755003"/>
              <a:ext cx="6993671" cy="4849661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6992755" y="-1563080"/>
            <a:ext cx="2532115" cy="6214563"/>
            <a:chOff x="16992755" y="-1563080"/>
            <a:chExt cx="2532115" cy="6214563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992755" y="-1563080"/>
              <a:ext cx="2532115" cy="6214563"/>
            </a:xfrm>
            <a:prstGeom prst="rect">
              <a:avLst/>
            </a:prstGeom>
          </p:spPr>
        </p:pic>
      </p:grpSp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9807254" y="4472980"/>
            <a:ext cx="6374704" cy="3275133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006355" y="762480"/>
            <a:ext cx="7968290" cy="1989119"/>
            <a:chOff x="1006355" y="762480"/>
            <a:chExt cx="7968290" cy="1989119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006355" y="762480"/>
              <a:ext cx="7968290" cy="1989119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2450100" y="3562217"/>
            <a:ext cx="5080799" cy="5080799"/>
            <a:chOff x="2450100" y="3562217"/>
            <a:chExt cx="5080799" cy="5080799"/>
          </a:xfrm>
        </p:grpSpPr>
        <p:grpSp>
          <p:nvGrpSpPr>
            <p:cNvPr id="1006" name="그룹 1006"/>
            <p:cNvGrpSpPr/>
            <p:nvPr/>
          </p:nvGrpSpPr>
          <p:grpSpPr>
            <a:xfrm>
              <a:off x="2450100" y="3562217"/>
              <a:ext cx="5080799" cy="5080799"/>
              <a:chOff x="2450100" y="3562217"/>
              <a:chExt cx="5080799" cy="5080799"/>
            </a:xfrm>
          </p:grpSpPr>
          <p:grpSp>
            <p:nvGrpSpPr>
              <p:cNvPr id="1007" name="그룹 1007"/>
              <p:cNvGrpSpPr/>
              <p:nvPr/>
            </p:nvGrpSpPr>
            <p:grpSpPr>
              <a:xfrm>
                <a:off x="2450100" y="3562217"/>
                <a:ext cx="5080799" cy="5080799"/>
                <a:chOff x="2450100" y="3562217"/>
                <a:chExt cx="5080799" cy="5080799"/>
              </a:xfrm>
            </p:grpSpPr>
            <p:pic>
              <p:nvPicPr>
                <p:cNvPr id="20" name="Object 19"/>
                <p:cNvPicPr>
                  <a:picLocks noChangeAspect="1"/>
                </p:cNvPicPr>
                <p:nvPr/>
              </p:nvPicPr>
              <p:blipFill>
                <a:blip r:embed="rId9" cstate="print"/>
                <a:stretch>
                  <a:fillRect/>
                </a:stretch>
              </p:blipFill>
              <p:spPr>
                <a:xfrm>
                  <a:off x="20244" y="1132361"/>
                  <a:ext cx="10161598" cy="10161598"/>
                </a:xfrm>
                <a:prstGeom prst="rect">
                  <a:avLst/>
                </a:prstGeom>
              </p:spPr>
            </p:pic>
            <p:pic>
              <p:nvPicPr>
                <p:cNvPr id="21" name="Object 20"/>
                <p:cNvPicPr>
                  <a:picLocks noChangeAspect="1"/>
                </p:cNvPicPr>
                <p:nvPr/>
              </p:nvPicPr>
              <p:blipFill>
                <a:blip r:embed="rId10" cstate="print"/>
                <a:stretch>
                  <a:fillRect/>
                </a:stretch>
              </p:blipFill>
              <p:spPr>
                <a:xfrm>
                  <a:off x="2450100" y="3562217"/>
                  <a:ext cx="5080799" cy="5080799"/>
                </a:xfrm>
                <a:prstGeom prst="rect">
                  <a:avLst/>
                </a:prstGeom>
              </p:spPr>
            </p:pic>
          </p:grpSp>
          <p:grpSp>
            <p:nvGrpSpPr>
              <p:cNvPr id="1008" name="그룹 1008"/>
              <p:cNvGrpSpPr/>
              <p:nvPr/>
            </p:nvGrpSpPr>
            <p:grpSpPr>
              <a:xfrm>
                <a:off x="2705663" y="3816305"/>
                <a:ext cx="4567271" cy="4551609"/>
                <a:chOff x="2705663" y="3816305"/>
                <a:chExt cx="4567271" cy="4551609"/>
              </a:xfrm>
            </p:grpSpPr>
            <p:pic>
              <p:nvPicPr>
                <p:cNvPr id="24" name="Object 23"/>
                <p:cNvPicPr>
                  <a:picLocks noChangeAspect="1"/>
                </p:cNvPicPr>
                <p:nvPr/>
              </p:nvPicPr>
              <p:blipFill>
                <a:blip r:embed="rId11" cstate="print"/>
                <a:stretch>
                  <a:fillRect/>
                </a:stretch>
              </p:blipFill>
              <p:spPr>
                <a:xfrm>
                  <a:off x="2705663" y="3816305"/>
                  <a:ext cx="4567271" cy="4551609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009" name="그룹 1009"/>
            <p:cNvGrpSpPr/>
            <p:nvPr/>
          </p:nvGrpSpPr>
          <p:grpSpPr>
            <a:xfrm>
              <a:off x="2801058" y="4037852"/>
              <a:ext cx="469366" cy="2064764"/>
              <a:chOff x="2801058" y="4037852"/>
              <a:chExt cx="469366" cy="2064764"/>
            </a:xfrm>
          </p:grpSpPr>
          <p:pic>
            <p:nvPicPr>
              <p:cNvPr id="28" name="Object 27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2801058" y="4037852"/>
                <a:ext cx="469366" cy="2064764"/>
              </a:xfrm>
              <a:prstGeom prst="rect">
                <a:avLst/>
              </a:prstGeom>
            </p:spPr>
          </p:pic>
        </p:grpSp>
        <p:grpSp>
          <p:nvGrpSpPr>
            <p:cNvPr id="1010" name="그룹 1010"/>
            <p:cNvGrpSpPr/>
            <p:nvPr/>
          </p:nvGrpSpPr>
          <p:grpSpPr>
            <a:xfrm>
              <a:off x="3274668" y="4930254"/>
              <a:ext cx="2114959" cy="239421"/>
              <a:chOff x="3274668" y="4930254"/>
              <a:chExt cx="2114959" cy="239421"/>
            </a:xfrm>
          </p:grpSpPr>
          <p:pic>
            <p:nvPicPr>
              <p:cNvPr id="31" name="Object 30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 rot="-1140000">
                <a:off x="3274668" y="4930254"/>
                <a:ext cx="2114959" cy="239421"/>
              </a:xfrm>
              <a:prstGeom prst="rect">
                <a:avLst/>
              </a:prstGeom>
            </p:spPr>
          </p:pic>
        </p:grpSp>
        <p:grpSp>
          <p:nvGrpSpPr>
            <p:cNvPr id="1011" name="그룹 1011"/>
            <p:cNvGrpSpPr/>
            <p:nvPr/>
          </p:nvGrpSpPr>
          <p:grpSpPr>
            <a:xfrm>
              <a:off x="3092675" y="5048780"/>
              <a:ext cx="1860940" cy="230982"/>
              <a:chOff x="3092675" y="5048780"/>
              <a:chExt cx="1860940" cy="230982"/>
            </a:xfrm>
          </p:grpSpPr>
          <p:pic>
            <p:nvPicPr>
              <p:cNvPr id="34" name="Object 33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 rot="-1140000">
                <a:off x="3092675" y="5048780"/>
                <a:ext cx="1860940" cy="230982"/>
              </a:xfrm>
              <a:prstGeom prst="rect">
                <a:avLst/>
              </a:prstGeom>
            </p:spPr>
          </p:pic>
        </p:grpSp>
        <p:grpSp>
          <p:nvGrpSpPr>
            <p:cNvPr id="1012" name="그룹 1012"/>
            <p:cNvGrpSpPr/>
            <p:nvPr/>
          </p:nvGrpSpPr>
          <p:grpSpPr>
            <a:xfrm>
              <a:off x="4883759" y="4938733"/>
              <a:ext cx="1772851" cy="239421"/>
              <a:chOff x="4883759" y="4938733"/>
              <a:chExt cx="1772851" cy="239421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 rot="1140000">
                <a:off x="4883759" y="4938733"/>
                <a:ext cx="1772851" cy="239421"/>
              </a:xfrm>
              <a:prstGeom prst="rect">
                <a:avLst/>
              </a:prstGeom>
            </p:spPr>
          </p:pic>
        </p:grpSp>
        <p:grpSp>
          <p:nvGrpSpPr>
            <p:cNvPr id="1013" name="그룹 1013"/>
            <p:cNvGrpSpPr/>
            <p:nvPr/>
          </p:nvGrpSpPr>
          <p:grpSpPr>
            <a:xfrm>
              <a:off x="5197700" y="5029523"/>
              <a:ext cx="1772851" cy="259041"/>
              <a:chOff x="5197700" y="5029523"/>
              <a:chExt cx="1772851" cy="259041"/>
            </a:xfrm>
          </p:grpSpPr>
          <p:pic>
            <p:nvPicPr>
              <p:cNvPr id="40" name="Object 39"/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 rot="1140000">
                <a:off x="5197700" y="5029523"/>
                <a:ext cx="1772851" cy="259041"/>
              </a:xfrm>
              <a:prstGeom prst="rect">
                <a:avLst/>
              </a:prstGeom>
            </p:spPr>
          </p:pic>
        </p:grpSp>
        <p:grpSp>
          <p:nvGrpSpPr>
            <p:cNvPr id="1014" name="그룹 1014"/>
            <p:cNvGrpSpPr/>
            <p:nvPr/>
          </p:nvGrpSpPr>
          <p:grpSpPr>
            <a:xfrm>
              <a:off x="3179716" y="4815536"/>
              <a:ext cx="2114959" cy="239421"/>
              <a:chOff x="3179716" y="4815536"/>
              <a:chExt cx="2114959" cy="239421"/>
            </a:xfrm>
          </p:grpSpPr>
          <p:pic>
            <p:nvPicPr>
              <p:cNvPr id="43" name="Object 42"/>
              <p:cNvPicPr>
                <a:picLocks noChangeAspect="1"/>
              </p:cNvPicPr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 rot="-1140000">
                <a:off x="3179716" y="4815536"/>
                <a:ext cx="2114959" cy="239421"/>
              </a:xfrm>
              <a:prstGeom prst="rect">
                <a:avLst/>
              </a:prstGeom>
            </p:spPr>
          </p:pic>
        </p:grpSp>
        <p:grpSp>
          <p:nvGrpSpPr>
            <p:cNvPr id="1015" name="그룹 1015"/>
            <p:cNvGrpSpPr/>
            <p:nvPr/>
          </p:nvGrpSpPr>
          <p:grpSpPr>
            <a:xfrm>
              <a:off x="2997723" y="4934062"/>
              <a:ext cx="1860940" cy="230982"/>
              <a:chOff x="2997723" y="4934062"/>
              <a:chExt cx="1860940" cy="230982"/>
            </a:xfrm>
          </p:grpSpPr>
          <p:pic>
            <p:nvPicPr>
              <p:cNvPr id="46" name="Object 45"/>
              <p:cNvPicPr>
                <a:picLocks noChangeAspect="1"/>
              </p:cNvPicPr>
              <p:nvPr/>
            </p:nvPicPr>
            <p:blipFill>
              <a:blip r:embed="rId18" cstate="print"/>
              <a:stretch>
                <a:fillRect/>
              </a:stretch>
            </p:blipFill>
            <p:spPr>
              <a:xfrm rot="-1140000">
                <a:off x="2997723" y="4934062"/>
                <a:ext cx="1860940" cy="230982"/>
              </a:xfrm>
              <a:prstGeom prst="rect">
                <a:avLst/>
              </a:prstGeom>
            </p:spPr>
          </p:pic>
        </p:grpSp>
        <p:grpSp>
          <p:nvGrpSpPr>
            <p:cNvPr id="1016" name="그룹 1016"/>
            <p:cNvGrpSpPr/>
            <p:nvPr/>
          </p:nvGrpSpPr>
          <p:grpSpPr>
            <a:xfrm>
              <a:off x="4835852" y="4808333"/>
              <a:ext cx="1772851" cy="239421"/>
              <a:chOff x="4835852" y="4808333"/>
              <a:chExt cx="1772851" cy="239421"/>
            </a:xfrm>
          </p:grpSpPr>
          <p:pic>
            <p:nvPicPr>
              <p:cNvPr id="49" name="Object 48"/>
              <p:cNvPicPr>
                <a:picLocks noChangeAspect="1"/>
              </p:cNvPicPr>
              <p:nvPr/>
            </p:nvPicPr>
            <p:blipFill>
              <a:blip r:embed="rId19" cstate="print"/>
              <a:stretch>
                <a:fillRect/>
              </a:stretch>
            </p:blipFill>
            <p:spPr>
              <a:xfrm rot="1140000">
                <a:off x="4835852" y="4808333"/>
                <a:ext cx="1772851" cy="239421"/>
              </a:xfrm>
              <a:prstGeom prst="rect">
                <a:avLst/>
              </a:prstGeom>
            </p:spPr>
          </p:pic>
        </p:grpSp>
        <p:grpSp>
          <p:nvGrpSpPr>
            <p:cNvPr id="1017" name="그룹 1017"/>
            <p:cNvGrpSpPr/>
            <p:nvPr/>
          </p:nvGrpSpPr>
          <p:grpSpPr>
            <a:xfrm>
              <a:off x="5145039" y="4927527"/>
              <a:ext cx="1772851" cy="229841"/>
              <a:chOff x="5145039" y="4927527"/>
              <a:chExt cx="1772851" cy="229841"/>
            </a:xfrm>
          </p:grpSpPr>
          <p:pic>
            <p:nvPicPr>
              <p:cNvPr id="52" name="Object 51"/>
              <p:cNvPicPr>
                <a:picLocks noChangeAspect="1"/>
              </p:cNvPicPr>
              <p:nvPr/>
            </p:nvPicPr>
            <p:blipFill>
              <a:blip r:embed="rId20" cstate="print"/>
              <a:stretch>
                <a:fillRect/>
              </a:stretch>
            </p:blipFill>
            <p:spPr>
              <a:xfrm rot="1140000">
                <a:off x="5145039" y="4927527"/>
                <a:ext cx="1772851" cy="229841"/>
              </a:xfrm>
              <a:prstGeom prst="rect">
                <a:avLst/>
              </a:prstGeom>
            </p:spPr>
          </p:pic>
        </p:grpSp>
        <p:grpSp>
          <p:nvGrpSpPr>
            <p:cNvPr id="1018" name="그룹 1018"/>
            <p:cNvGrpSpPr/>
            <p:nvPr/>
          </p:nvGrpSpPr>
          <p:grpSpPr>
            <a:xfrm>
              <a:off x="5689954" y="3460719"/>
              <a:ext cx="469366" cy="2364078"/>
              <a:chOff x="5689954" y="3460719"/>
              <a:chExt cx="469366" cy="2364078"/>
            </a:xfrm>
          </p:grpSpPr>
          <p:pic>
            <p:nvPicPr>
              <p:cNvPr id="55" name="Object 54"/>
              <p:cNvPicPr>
                <a:picLocks noChangeAspect="1"/>
              </p:cNvPicPr>
              <p:nvPr/>
            </p:nvPicPr>
            <p:blipFill>
              <a:blip r:embed="rId21" cstate="print"/>
              <a:stretch>
                <a:fillRect/>
              </a:stretch>
            </p:blipFill>
            <p:spPr>
              <a:xfrm rot="-4320000">
                <a:off x="5689954" y="3460719"/>
                <a:ext cx="469366" cy="2364078"/>
              </a:xfrm>
              <a:prstGeom prst="rect">
                <a:avLst/>
              </a:prstGeom>
            </p:spPr>
          </p:pic>
        </p:grpSp>
        <p:grpSp>
          <p:nvGrpSpPr>
            <p:cNvPr id="1019" name="그룹 1019"/>
            <p:cNvGrpSpPr/>
            <p:nvPr/>
          </p:nvGrpSpPr>
          <p:grpSpPr>
            <a:xfrm>
              <a:off x="3714117" y="3500732"/>
              <a:ext cx="522975" cy="2284987"/>
              <a:chOff x="3714117" y="3500732"/>
              <a:chExt cx="522975" cy="2284987"/>
            </a:xfrm>
          </p:grpSpPr>
          <p:pic>
            <p:nvPicPr>
              <p:cNvPr id="58" name="Object 57"/>
              <p:cNvPicPr>
                <a:picLocks noChangeAspect="1"/>
              </p:cNvPicPr>
              <p:nvPr/>
            </p:nvPicPr>
            <p:blipFill>
              <a:blip r:embed="rId22" cstate="print"/>
              <a:stretch>
                <a:fillRect/>
              </a:stretch>
            </p:blipFill>
            <p:spPr>
              <a:xfrm rot="4260000">
                <a:off x="3714117" y="3500732"/>
                <a:ext cx="522975" cy="2284987"/>
              </a:xfrm>
              <a:prstGeom prst="rect">
                <a:avLst/>
              </a:prstGeom>
            </p:spPr>
          </p:pic>
        </p:grpSp>
        <p:grpSp>
          <p:nvGrpSpPr>
            <p:cNvPr id="1020" name="그룹 1020"/>
            <p:cNvGrpSpPr/>
            <p:nvPr/>
          </p:nvGrpSpPr>
          <p:grpSpPr>
            <a:xfrm>
              <a:off x="3100296" y="5392294"/>
              <a:ext cx="3780407" cy="2440061"/>
              <a:chOff x="3100296" y="5392294"/>
              <a:chExt cx="3780407" cy="2440061"/>
            </a:xfrm>
          </p:grpSpPr>
          <p:pic>
            <p:nvPicPr>
              <p:cNvPr id="61" name="Object 60"/>
              <p:cNvPicPr>
                <a:picLocks noChangeAspect="1"/>
              </p:cNvPicPr>
              <p:nvPr/>
            </p:nvPicPr>
            <p:blipFill>
              <a:blip r:embed="rId23" cstate="print"/>
              <a:stretch>
                <a:fillRect/>
              </a:stretch>
            </p:blipFill>
            <p:spPr>
              <a:xfrm>
                <a:off x="2951817" y="5243814"/>
                <a:ext cx="4169947" cy="1740005"/>
              </a:xfrm>
              <a:prstGeom prst="rect">
                <a:avLst/>
              </a:prstGeom>
            </p:spPr>
          </p:pic>
          <p:pic>
            <p:nvPicPr>
              <p:cNvPr id="62" name="Object 61"/>
              <p:cNvPicPr>
                <a:picLocks noChangeAspect="1"/>
              </p:cNvPicPr>
              <p:nvPr/>
            </p:nvPicPr>
            <p:blipFill>
              <a:blip r:embed="rId24" cstate="print"/>
              <a:stretch>
                <a:fillRect/>
              </a:stretch>
            </p:blipFill>
            <p:spPr>
              <a:xfrm>
                <a:off x="3012950" y="6272549"/>
                <a:ext cx="4034331" cy="1761255"/>
              </a:xfrm>
              <a:prstGeom prst="rect">
                <a:avLst/>
              </a:prstGeom>
            </p:spPr>
          </p:pic>
        </p:grpSp>
      </p:grpSp>
      <p:grpSp>
        <p:nvGrpSpPr>
          <p:cNvPr id="1021" name="그룹 1021"/>
          <p:cNvGrpSpPr/>
          <p:nvPr/>
        </p:nvGrpSpPr>
        <p:grpSpPr>
          <a:xfrm>
            <a:off x="6935647" y="6052824"/>
            <a:ext cx="4030403" cy="78571"/>
            <a:chOff x="6935647" y="6052824"/>
            <a:chExt cx="4030403" cy="78571"/>
          </a:xfrm>
        </p:grpSpPr>
        <p:pic>
          <p:nvPicPr>
            <p:cNvPr id="66" name="Object 65"/>
            <p:cNvPicPr>
              <a:picLocks noChangeAspect="1"/>
            </p:cNvPicPr>
            <p:nvPr/>
          </p:nvPicPr>
          <p:blipFill>
            <a:blip r:embed="rId25" cstate="print"/>
            <a:stretch>
              <a:fillRect/>
            </a:stretch>
          </p:blipFill>
          <p:spPr>
            <a:xfrm rot="5400000">
              <a:off x="6935647" y="6052824"/>
              <a:ext cx="4030403" cy="78571"/>
            </a:xfrm>
            <a:prstGeom prst="rect">
              <a:avLst/>
            </a:prstGeom>
          </p:spPr>
        </p:pic>
      </p:grpSp>
      <p:pic>
        <p:nvPicPr>
          <p:cNvPr id="68" name="Object 67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16561797" y="8968778"/>
            <a:ext cx="684031" cy="61120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Slide 12">
    <p:bg>
      <p:bgPr shadeToTitle="0">
        <a:solidFill>
          <a:srgbClr val="01ca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 rot="0">
            <a:off x="529801" y="386655"/>
            <a:ext cx="17180700" cy="9512404"/>
            <a:chOff x="529801" y="386655"/>
            <a:chExt cx="17180700" cy="951240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-7784429" y="-4129520"/>
              <a:ext cx="34361400" cy="19024808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529801" y="386655"/>
              <a:ext cx="17180700" cy="9512404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1207912" y="1085341"/>
            <a:ext cx="4783180" cy="1393419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 rot="0">
            <a:off x="13931294" y="-2755003"/>
            <a:ext cx="6993671" cy="4849661"/>
            <a:chOff x="13931294" y="-2755003"/>
            <a:chExt cx="6993671" cy="4849661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13931294" y="-2755003"/>
              <a:ext cx="6993671" cy="4849661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 rot="0">
            <a:off x="16992756" y="-1563080"/>
            <a:ext cx="2532115" cy="6214563"/>
            <a:chOff x="16992756" y="-1563080"/>
            <a:chExt cx="2532115" cy="6214563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>
              <a:off x="16992756" y="-1563080"/>
              <a:ext cx="2532115" cy="621456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 rot="0">
            <a:off x="1006355" y="762480"/>
            <a:ext cx="5108673" cy="1989119"/>
            <a:chOff x="1006355" y="762480"/>
            <a:chExt cx="5108673" cy="1989119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>
              <a:off x="1006355" y="762480"/>
              <a:ext cx="5108673" cy="1989119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 rot="0">
            <a:off x="6396988" y="6073268"/>
            <a:ext cx="5105838" cy="78571"/>
            <a:chOff x="6396988" y="6073268"/>
            <a:chExt cx="5105838" cy="78571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 rotWithShape="1">
            <a:blip r:embed="rId8"/>
            <a:stretch>
              <a:fillRect/>
            </a:stretch>
          </p:blipFill>
          <p:spPr>
            <a:xfrm rot="5400000">
              <a:off x="6396988" y="6073268"/>
              <a:ext cx="5105838" cy="78571"/>
            </a:xfrm>
            <a:prstGeom prst="rect">
              <a:avLst/>
            </a:prstGeom>
          </p:spPr>
        </p:pic>
      </p:grpSp>
      <p:pic>
        <p:nvPicPr>
          <p:cNvPr id="19" name="Object 18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9520267" y="4075000"/>
            <a:ext cx="7065276" cy="4147685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 rot="0">
            <a:off x="2210141" y="4166870"/>
            <a:ext cx="5523049" cy="3871493"/>
            <a:chOff x="2210141" y="4166870"/>
            <a:chExt cx="5523049" cy="3871493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 rotWithShape="1">
            <a:blip r:embed="rId10"/>
            <a:stretch>
              <a:fillRect/>
            </a:stretch>
          </p:blipFill>
          <p:spPr>
            <a:xfrm>
              <a:off x="-298685" y="2483821"/>
              <a:ext cx="11046097" cy="7742985"/>
            </a:xfrm>
            <a:prstGeom prst="rect">
              <a:avLst/>
            </a:prstGeom>
          </p:spPr>
        </p:pic>
        <p:pic>
          <p:nvPicPr>
            <p:cNvPr id="22" name="Object 21"/>
            <p:cNvPicPr>
              <a:picLocks noChangeAspect="1"/>
            </p:cNvPicPr>
            <p:nvPr/>
          </p:nvPicPr>
          <p:blipFill rotWithShape="1">
            <a:blip r:embed="rId11"/>
            <a:stretch>
              <a:fillRect/>
            </a:stretch>
          </p:blipFill>
          <p:spPr>
            <a:xfrm>
              <a:off x="2210141" y="4166870"/>
              <a:ext cx="5523049" cy="3871493"/>
            </a:xfrm>
            <a:prstGeom prst="rect">
              <a:avLst/>
            </a:prstGeom>
          </p:spPr>
        </p:pic>
      </p:grpSp>
      <p:pic>
        <p:nvPicPr>
          <p:cNvPr id="24" name="Object 23"/>
          <p:cNvPicPr>
            <a:picLocks noChangeAspect="1"/>
          </p:cNvPicPr>
          <p:nvPr/>
        </p:nvPicPr>
        <p:blipFill rotWithShape="1">
          <a:blip r:embed="rId12"/>
          <a:stretch>
            <a:fillRect/>
          </a:stretch>
        </p:blipFill>
        <p:spPr>
          <a:xfrm>
            <a:off x="2155178" y="3504483"/>
            <a:ext cx="2299050" cy="658821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 rot="0">
            <a:off x="6679777" y="6977252"/>
            <a:ext cx="824376" cy="824376"/>
            <a:chOff x="6679777" y="6977252"/>
            <a:chExt cx="824376" cy="824376"/>
          </a:xfrm>
        </p:grpSpPr>
        <p:grpSp>
          <p:nvGrpSpPr>
            <p:cNvPr id="1008" name="그룹 1008"/>
            <p:cNvGrpSpPr/>
            <p:nvPr/>
          </p:nvGrpSpPr>
          <p:grpSpPr>
            <a:xfrm rot="0">
              <a:off x="6679777" y="6977252"/>
              <a:ext cx="824376" cy="824376"/>
              <a:chOff x="6679777" y="6977252"/>
              <a:chExt cx="824376" cy="824376"/>
            </a:xfrm>
          </p:grpSpPr>
          <p:grpSp>
            <p:nvGrpSpPr>
              <p:cNvPr id="1009" name="그룹 1009"/>
              <p:cNvGrpSpPr/>
              <p:nvPr/>
            </p:nvGrpSpPr>
            <p:grpSpPr>
              <a:xfrm rot="0">
                <a:off x="6679777" y="6977252"/>
                <a:ext cx="824376" cy="824376"/>
                <a:chOff x="6679777" y="6977252"/>
                <a:chExt cx="824376" cy="824376"/>
              </a:xfrm>
            </p:grpSpPr>
            <p:pic>
              <p:nvPicPr>
                <p:cNvPr id="28" name="Object 27"/>
                <p:cNvPicPr>
                  <a:picLocks noChangeAspect="1"/>
                </p:cNvPicPr>
                <p:nvPr/>
              </p:nvPicPr>
              <p:blipFill rotWithShape="1">
                <a:blip r:embed="rId13"/>
                <a:stretch>
                  <a:fillRect/>
                </a:stretch>
              </p:blipFill>
              <p:spPr>
                <a:xfrm>
                  <a:off x="6285525" y="6583000"/>
                  <a:ext cx="1648752" cy="1648752"/>
                </a:xfrm>
                <a:prstGeom prst="rect">
                  <a:avLst/>
                </a:prstGeom>
              </p:spPr>
            </p:pic>
            <p:pic>
              <p:nvPicPr>
                <p:cNvPr id="29" name="Object 28"/>
                <p:cNvPicPr>
                  <a:picLocks noChangeAspect="1"/>
                </p:cNvPicPr>
                <p:nvPr/>
              </p:nvPicPr>
              <p:blipFill rotWithShape="1">
                <a:blip r:embed="rId14"/>
                <a:stretch>
                  <a:fillRect/>
                </a:stretch>
              </p:blipFill>
              <p:spPr>
                <a:xfrm>
                  <a:off x="6679777" y="6977252"/>
                  <a:ext cx="824376" cy="824376"/>
                </a:xfrm>
                <a:prstGeom prst="rect">
                  <a:avLst/>
                </a:prstGeom>
              </p:spPr>
            </p:pic>
          </p:grpSp>
          <p:grpSp>
            <p:nvGrpSpPr>
              <p:cNvPr id="1010" name="그룹 1010"/>
              <p:cNvGrpSpPr/>
              <p:nvPr/>
            </p:nvGrpSpPr>
            <p:grpSpPr>
              <a:xfrm rot="0">
                <a:off x="6721243" y="7018478"/>
                <a:ext cx="741054" cy="738513"/>
                <a:chOff x="6721243" y="7018478"/>
                <a:chExt cx="741054" cy="738513"/>
              </a:xfrm>
            </p:grpSpPr>
            <p:pic>
              <p:nvPicPr>
                <p:cNvPr id="32" name="Object 31"/>
                <p:cNvPicPr>
                  <a:picLocks noChangeAspect="1"/>
                </p:cNvPicPr>
                <p:nvPr/>
              </p:nvPicPr>
              <p:blipFill rotWithShape="1">
                <a:blip r:embed="rId15"/>
                <a:stretch>
                  <a:fillRect/>
                </a:stretch>
              </p:blipFill>
              <p:spPr>
                <a:xfrm>
                  <a:off x="6721243" y="7018478"/>
                  <a:ext cx="741054" cy="738513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011" name="그룹 1011"/>
            <p:cNvGrpSpPr/>
            <p:nvPr/>
          </p:nvGrpSpPr>
          <p:grpSpPr>
            <a:xfrm rot="0">
              <a:off x="6736721" y="7054425"/>
              <a:ext cx="76156" cy="335015"/>
              <a:chOff x="6736721" y="7054425"/>
              <a:chExt cx="76156" cy="335015"/>
            </a:xfrm>
          </p:grpSpPr>
          <p:pic>
            <p:nvPicPr>
              <p:cNvPr id="36" name="Object 35"/>
              <p:cNvPicPr>
                <a:picLocks noChangeAspect="1"/>
              </p:cNvPicPr>
              <p:nvPr/>
            </p:nvPicPr>
            <p:blipFill rotWithShape="1">
              <a:blip r:embed="rId16"/>
              <a:stretch>
                <a:fillRect/>
              </a:stretch>
            </p:blipFill>
            <p:spPr>
              <a:xfrm>
                <a:off x="6736721" y="7054425"/>
                <a:ext cx="76156" cy="335015"/>
              </a:xfrm>
              <a:prstGeom prst="rect">
                <a:avLst/>
              </a:prstGeom>
            </p:spPr>
          </p:pic>
        </p:grpSp>
        <p:grpSp>
          <p:nvGrpSpPr>
            <p:cNvPr id="1012" name="그룹 1012"/>
            <p:cNvGrpSpPr/>
            <p:nvPr/>
          </p:nvGrpSpPr>
          <p:grpSpPr>
            <a:xfrm rot="0">
              <a:off x="6813566" y="7199220"/>
              <a:ext cx="343159" cy="38847"/>
              <a:chOff x="6813566" y="7199220"/>
              <a:chExt cx="343159" cy="38847"/>
            </a:xfrm>
          </p:grpSpPr>
          <p:pic>
            <p:nvPicPr>
              <p:cNvPr id="39" name="Object 38"/>
              <p:cNvPicPr>
                <a:picLocks noChangeAspect="1"/>
              </p:cNvPicPr>
              <p:nvPr/>
            </p:nvPicPr>
            <p:blipFill rotWithShape="1">
              <a:blip r:embed="rId17"/>
              <a:stretch>
                <a:fillRect/>
              </a:stretch>
            </p:blipFill>
            <p:spPr>
              <a:xfrm rot="20460000">
                <a:off x="6813566" y="7199220"/>
                <a:ext cx="343159" cy="38847"/>
              </a:xfrm>
              <a:prstGeom prst="rect">
                <a:avLst/>
              </a:prstGeom>
            </p:spPr>
          </p:pic>
        </p:grpSp>
        <p:grpSp>
          <p:nvGrpSpPr>
            <p:cNvPr id="1013" name="그룹 1013"/>
            <p:cNvGrpSpPr/>
            <p:nvPr/>
          </p:nvGrpSpPr>
          <p:grpSpPr>
            <a:xfrm rot="0">
              <a:off x="6784037" y="7218451"/>
              <a:ext cx="301944" cy="37478"/>
              <a:chOff x="6784037" y="7218451"/>
              <a:chExt cx="301944" cy="37478"/>
            </a:xfrm>
          </p:grpSpPr>
          <p:pic>
            <p:nvPicPr>
              <p:cNvPr id="42" name="Object 41"/>
              <p:cNvPicPr>
                <a:picLocks noChangeAspect="1"/>
              </p:cNvPicPr>
              <p:nvPr/>
            </p:nvPicPr>
            <p:blipFill rotWithShape="1">
              <a:blip r:embed="rId18"/>
              <a:stretch>
                <a:fillRect/>
              </a:stretch>
            </p:blipFill>
            <p:spPr>
              <a:xfrm rot="20460000">
                <a:off x="6784037" y="7218451"/>
                <a:ext cx="301944" cy="37478"/>
              </a:xfrm>
              <a:prstGeom prst="rect">
                <a:avLst/>
              </a:prstGeom>
            </p:spPr>
          </p:pic>
        </p:grpSp>
        <p:grpSp>
          <p:nvGrpSpPr>
            <p:cNvPr id="1014" name="그룹 1014"/>
            <p:cNvGrpSpPr/>
            <p:nvPr/>
          </p:nvGrpSpPr>
          <p:grpSpPr>
            <a:xfrm rot="0">
              <a:off x="7074646" y="7200596"/>
              <a:ext cx="287651" cy="38847"/>
              <a:chOff x="7074646" y="7200596"/>
              <a:chExt cx="287651" cy="38847"/>
            </a:xfrm>
          </p:grpSpPr>
          <p:pic>
            <p:nvPicPr>
              <p:cNvPr id="45" name="Object 44"/>
              <p:cNvPicPr>
                <a:picLocks noChangeAspect="1"/>
              </p:cNvPicPr>
              <p:nvPr/>
            </p:nvPicPr>
            <p:blipFill rotWithShape="1">
              <a:blip r:embed="rId19"/>
              <a:stretch>
                <a:fillRect/>
              </a:stretch>
            </p:blipFill>
            <p:spPr>
              <a:xfrm rot="1140000">
                <a:off x="7074646" y="7200596"/>
                <a:ext cx="287651" cy="38847"/>
              </a:xfrm>
              <a:prstGeom prst="rect">
                <a:avLst/>
              </a:prstGeom>
            </p:spPr>
          </p:pic>
        </p:grpSp>
        <p:grpSp>
          <p:nvGrpSpPr>
            <p:cNvPr id="1015" name="그룹 1015"/>
            <p:cNvGrpSpPr/>
            <p:nvPr/>
          </p:nvGrpSpPr>
          <p:grpSpPr>
            <a:xfrm rot="0">
              <a:off x="7125584" y="7215327"/>
              <a:ext cx="287651" cy="42030"/>
              <a:chOff x="7125584" y="7215327"/>
              <a:chExt cx="287651" cy="42030"/>
            </a:xfrm>
          </p:grpSpPr>
          <p:pic>
            <p:nvPicPr>
              <p:cNvPr id="48" name="Object 47"/>
              <p:cNvPicPr>
                <a:picLocks noChangeAspect="1"/>
              </p:cNvPicPr>
              <p:nvPr/>
            </p:nvPicPr>
            <p:blipFill rotWithShape="1">
              <a:blip r:embed="rId20"/>
              <a:stretch>
                <a:fillRect/>
              </a:stretch>
            </p:blipFill>
            <p:spPr>
              <a:xfrm rot="1140000">
                <a:off x="7125584" y="7215327"/>
                <a:ext cx="287651" cy="42030"/>
              </a:xfrm>
              <a:prstGeom prst="rect">
                <a:avLst/>
              </a:prstGeom>
            </p:spPr>
          </p:pic>
        </p:grpSp>
        <p:grpSp>
          <p:nvGrpSpPr>
            <p:cNvPr id="1016" name="그룹 1016"/>
            <p:cNvGrpSpPr/>
            <p:nvPr/>
          </p:nvGrpSpPr>
          <p:grpSpPr>
            <a:xfrm rot="0">
              <a:off x="6798160" y="7180607"/>
              <a:ext cx="343159" cy="38847"/>
              <a:chOff x="6798160" y="7180607"/>
              <a:chExt cx="343159" cy="38847"/>
            </a:xfrm>
          </p:grpSpPr>
          <p:pic>
            <p:nvPicPr>
              <p:cNvPr id="51" name="Object 50"/>
              <p:cNvPicPr>
                <a:picLocks noChangeAspect="1"/>
              </p:cNvPicPr>
              <p:nvPr/>
            </p:nvPicPr>
            <p:blipFill rotWithShape="1">
              <a:blip r:embed="rId21"/>
              <a:stretch>
                <a:fillRect/>
              </a:stretch>
            </p:blipFill>
            <p:spPr>
              <a:xfrm rot="20460000">
                <a:off x="6798160" y="7180607"/>
                <a:ext cx="343159" cy="38847"/>
              </a:xfrm>
              <a:prstGeom prst="rect">
                <a:avLst/>
              </a:prstGeom>
            </p:spPr>
          </p:pic>
        </p:grpSp>
        <p:grpSp>
          <p:nvGrpSpPr>
            <p:cNvPr id="1017" name="그룹 1017"/>
            <p:cNvGrpSpPr/>
            <p:nvPr/>
          </p:nvGrpSpPr>
          <p:grpSpPr>
            <a:xfrm rot="0">
              <a:off x="6768631" y="7199838"/>
              <a:ext cx="301944" cy="37478"/>
              <a:chOff x="6768631" y="7199838"/>
              <a:chExt cx="301944" cy="37478"/>
            </a:xfrm>
          </p:grpSpPr>
          <p:pic>
            <p:nvPicPr>
              <p:cNvPr id="54" name="Object 53"/>
              <p:cNvPicPr>
                <a:picLocks noChangeAspect="1"/>
              </p:cNvPicPr>
              <p:nvPr/>
            </p:nvPicPr>
            <p:blipFill rotWithShape="1">
              <a:blip r:embed="rId22"/>
              <a:stretch>
                <a:fillRect/>
              </a:stretch>
            </p:blipFill>
            <p:spPr>
              <a:xfrm rot="20460000">
                <a:off x="6768631" y="7199838"/>
                <a:ext cx="301944" cy="37478"/>
              </a:xfrm>
              <a:prstGeom prst="rect">
                <a:avLst/>
              </a:prstGeom>
            </p:spPr>
          </p:pic>
        </p:grpSp>
        <p:grpSp>
          <p:nvGrpSpPr>
            <p:cNvPr id="1018" name="그룹 1018"/>
            <p:cNvGrpSpPr/>
            <p:nvPr/>
          </p:nvGrpSpPr>
          <p:grpSpPr>
            <a:xfrm rot="0">
              <a:off x="7066873" y="7179438"/>
              <a:ext cx="287651" cy="38847"/>
              <a:chOff x="7066873" y="7179438"/>
              <a:chExt cx="287651" cy="38847"/>
            </a:xfrm>
          </p:grpSpPr>
          <p:pic>
            <p:nvPicPr>
              <p:cNvPr id="57" name="Object 56"/>
              <p:cNvPicPr>
                <a:picLocks noChangeAspect="1"/>
              </p:cNvPicPr>
              <p:nvPr/>
            </p:nvPicPr>
            <p:blipFill rotWithShape="1">
              <a:blip r:embed="rId23"/>
              <a:stretch>
                <a:fillRect/>
              </a:stretch>
            </p:blipFill>
            <p:spPr>
              <a:xfrm rot="1140000">
                <a:off x="7066873" y="7179438"/>
                <a:ext cx="287651" cy="38847"/>
              </a:xfrm>
              <a:prstGeom prst="rect">
                <a:avLst/>
              </a:prstGeom>
            </p:spPr>
          </p:pic>
        </p:grpSp>
        <p:grpSp>
          <p:nvGrpSpPr>
            <p:cNvPr id="1019" name="그룹 1019"/>
            <p:cNvGrpSpPr/>
            <p:nvPr/>
          </p:nvGrpSpPr>
          <p:grpSpPr>
            <a:xfrm rot="0">
              <a:off x="7117040" y="7198778"/>
              <a:ext cx="287651" cy="37292"/>
              <a:chOff x="7117040" y="7198778"/>
              <a:chExt cx="287651" cy="37292"/>
            </a:xfrm>
          </p:grpSpPr>
          <p:pic>
            <p:nvPicPr>
              <p:cNvPr id="60" name="Object 59"/>
              <p:cNvPicPr>
                <a:picLocks noChangeAspect="1"/>
              </p:cNvPicPr>
              <p:nvPr/>
            </p:nvPicPr>
            <p:blipFill rotWithShape="1">
              <a:blip r:embed="rId24"/>
              <a:stretch>
                <a:fillRect/>
              </a:stretch>
            </p:blipFill>
            <p:spPr>
              <a:xfrm rot="1140000">
                <a:off x="7117040" y="7198778"/>
                <a:ext cx="287651" cy="37292"/>
              </a:xfrm>
              <a:prstGeom prst="rect">
                <a:avLst/>
              </a:prstGeom>
            </p:spPr>
          </p:pic>
        </p:grpSp>
        <p:grpSp>
          <p:nvGrpSpPr>
            <p:cNvPr id="1020" name="그룹 1020"/>
            <p:cNvGrpSpPr/>
            <p:nvPr/>
          </p:nvGrpSpPr>
          <p:grpSpPr>
            <a:xfrm rot="0">
              <a:off x="7205454" y="6960783"/>
              <a:ext cx="76156" cy="383579"/>
              <a:chOff x="7205454" y="6960783"/>
              <a:chExt cx="76156" cy="383579"/>
            </a:xfrm>
          </p:grpSpPr>
          <p:pic>
            <p:nvPicPr>
              <p:cNvPr id="63" name="Object 62"/>
              <p:cNvPicPr>
                <a:picLocks noChangeAspect="1"/>
              </p:cNvPicPr>
              <p:nvPr/>
            </p:nvPicPr>
            <p:blipFill rotWithShape="1">
              <a:blip r:embed="rId25"/>
              <a:stretch>
                <a:fillRect/>
              </a:stretch>
            </p:blipFill>
            <p:spPr>
              <a:xfrm rot="17280000">
                <a:off x="7205454" y="6960783"/>
                <a:ext cx="76156" cy="383579"/>
              </a:xfrm>
              <a:prstGeom prst="rect">
                <a:avLst/>
              </a:prstGeom>
            </p:spPr>
          </p:pic>
        </p:grpSp>
        <p:grpSp>
          <p:nvGrpSpPr>
            <p:cNvPr id="1021" name="그룹 1021"/>
            <p:cNvGrpSpPr/>
            <p:nvPr/>
          </p:nvGrpSpPr>
          <p:grpSpPr>
            <a:xfrm rot="0">
              <a:off x="6884868" y="6967276"/>
              <a:ext cx="84854" cy="370747"/>
              <a:chOff x="6884868" y="6967276"/>
              <a:chExt cx="84854" cy="370747"/>
            </a:xfrm>
          </p:grpSpPr>
          <p:pic>
            <p:nvPicPr>
              <p:cNvPr id="66" name="Object 65"/>
              <p:cNvPicPr>
                <a:picLocks noChangeAspect="1"/>
              </p:cNvPicPr>
              <p:nvPr/>
            </p:nvPicPr>
            <p:blipFill rotWithShape="1">
              <a:blip r:embed="rId26"/>
              <a:stretch>
                <a:fillRect/>
              </a:stretch>
            </p:blipFill>
            <p:spPr>
              <a:xfrm rot="4260000">
                <a:off x="6884868" y="6967276"/>
                <a:ext cx="84854" cy="370747"/>
              </a:xfrm>
              <a:prstGeom prst="rect">
                <a:avLst/>
              </a:prstGeom>
            </p:spPr>
          </p:pic>
        </p:grpSp>
        <p:grpSp>
          <p:nvGrpSpPr>
            <p:cNvPr id="1022" name="그룹 1022"/>
            <p:cNvGrpSpPr/>
            <p:nvPr/>
          </p:nvGrpSpPr>
          <p:grpSpPr>
            <a:xfrm rot="0">
              <a:off x="6785274" y="7274188"/>
              <a:ext cx="613383" cy="395908"/>
              <a:chOff x="6785274" y="7274188"/>
              <a:chExt cx="613383" cy="395908"/>
            </a:xfrm>
          </p:grpSpPr>
          <p:pic>
            <p:nvPicPr>
              <p:cNvPr id="69" name="Object 68"/>
              <p:cNvPicPr>
                <a:picLocks noChangeAspect="1"/>
              </p:cNvPicPr>
              <p:nvPr/>
            </p:nvPicPr>
            <p:blipFill rotWithShape="1">
              <a:blip r:embed="rId27"/>
              <a:stretch>
                <a:fillRect/>
              </a:stretch>
            </p:blipFill>
            <p:spPr>
              <a:xfrm>
                <a:off x="6761182" y="7250096"/>
                <a:ext cx="655213" cy="282765"/>
              </a:xfrm>
              <a:prstGeom prst="rect">
                <a:avLst/>
              </a:prstGeom>
            </p:spPr>
          </p:pic>
          <p:pic>
            <p:nvPicPr>
              <p:cNvPr id="70" name="Object 69"/>
              <p:cNvPicPr>
                <a:picLocks noChangeAspect="1"/>
              </p:cNvPicPr>
              <p:nvPr/>
            </p:nvPicPr>
            <p:blipFill rotWithShape="1">
              <a:blip r:embed="rId28"/>
              <a:stretch>
                <a:fillRect/>
              </a:stretch>
            </p:blipFill>
            <p:spPr>
              <a:xfrm>
                <a:off x="6771102" y="7417012"/>
                <a:ext cx="645244" cy="286216"/>
              </a:xfrm>
              <a:prstGeom prst="rect">
                <a:avLst/>
              </a:prstGeom>
            </p:spPr>
          </p:pic>
        </p:grpSp>
      </p:grpSp>
      <p:grpSp>
        <p:nvGrpSpPr>
          <p:cNvPr id="1023" name="그룹 1023"/>
          <p:cNvGrpSpPr/>
          <p:nvPr/>
        </p:nvGrpSpPr>
        <p:grpSpPr>
          <a:xfrm rot="0">
            <a:off x="11318827" y="5645821"/>
            <a:ext cx="3191095" cy="1789821"/>
            <a:chOff x="11318827" y="5645821"/>
            <a:chExt cx="3191095" cy="1789821"/>
          </a:xfrm>
        </p:grpSpPr>
        <p:pic>
          <p:nvPicPr>
            <p:cNvPr id="74" name="Object 73"/>
            <p:cNvPicPr>
              <a:picLocks noChangeAspect="1"/>
            </p:cNvPicPr>
            <p:nvPr/>
          </p:nvPicPr>
          <p:blipFill rotWithShape="1">
            <a:blip r:embed="rId29"/>
            <a:stretch>
              <a:fillRect/>
            </a:stretch>
          </p:blipFill>
          <p:spPr>
            <a:xfrm>
              <a:off x="11318827" y="5645821"/>
              <a:ext cx="3191095" cy="1789821"/>
            </a:xfrm>
            <a:prstGeom prst="rect">
              <a:avLst/>
            </a:prstGeom>
          </p:spPr>
        </p:pic>
      </p:grpSp>
      <p:pic>
        <p:nvPicPr>
          <p:cNvPr id="76" name="Object 75"/>
          <p:cNvPicPr>
            <a:picLocks noChangeAspect="1"/>
          </p:cNvPicPr>
          <p:nvPr/>
        </p:nvPicPr>
        <p:blipFill rotWithShape="1">
          <a:blip r:embed="rId30"/>
          <a:stretch>
            <a:fillRect/>
          </a:stretch>
        </p:blipFill>
        <p:spPr>
          <a:xfrm>
            <a:off x="16561797" y="8968778"/>
            <a:ext cx="622297" cy="611202"/>
          </a:xfrm>
          <a:prstGeom prst="rect">
            <a:avLst/>
          </a:prstGeom>
        </p:spPr>
      </p:pic>
      <p:sp>
        <p:nvSpPr>
          <p:cNvPr id="1024" name="">
            <a:hlinkClick r:id="rId31"/>
          </p:cNvPr>
          <p:cNvSpPr/>
          <p:nvPr/>
        </p:nvSpPr>
        <p:spPr>
          <a:xfrm>
            <a:off x="11201400" y="5524500"/>
            <a:ext cx="3429000" cy="1981200"/>
          </a:xfrm>
          <a:prstGeom prst="flowChartProcess">
            <a:avLst/>
          </a:prstGeom>
          <a:noFill/>
          <a:ln>
            <a:noFill/>
          </a:ln>
        </p:spPr>
        <p:style>
          <a:lnRef idx="2">
            <a:schemeClr val="accent1">
              <a:shade val="2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/>
            </a:pP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01C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29801" y="386655"/>
            <a:ext cx="17180700" cy="9512404"/>
            <a:chOff x="529801" y="386655"/>
            <a:chExt cx="17180700" cy="951240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784429" y="-4129520"/>
              <a:ext cx="34361400" cy="19024808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9801" y="386655"/>
              <a:ext cx="17180700" cy="9512404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07912" y="1085341"/>
            <a:ext cx="4783180" cy="1393419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3931294" y="-2755003"/>
            <a:ext cx="6993671" cy="4849661"/>
            <a:chOff x="13931294" y="-2755003"/>
            <a:chExt cx="6993671" cy="4849661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931294" y="-2755003"/>
              <a:ext cx="6993671" cy="4849661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6992755" y="-1563080"/>
            <a:ext cx="2532115" cy="6214563"/>
            <a:chOff x="16992755" y="-1563080"/>
            <a:chExt cx="2532115" cy="6214563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992755" y="-1563080"/>
              <a:ext cx="2532115" cy="621456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006355" y="762480"/>
            <a:ext cx="5108673" cy="1989119"/>
            <a:chOff x="1006355" y="762480"/>
            <a:chExt cx="5108673" cy="1989119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06355" y="762480"/>
              <a:ext cx="5108673" cy="1989119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6396988" y="6073268"/>
            <a:ext cx="5105838" cy="78571"/>
            <a:chOff x="6396988" y="6073268"/>
            <a:chExt cx="5105838" cy="78571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5400000">
              <a:off x="6396988" y="6073268"/>
              <a:ext cx="5105838" cy="78571"/>
            </a:xfrm>
            <a:prstGeom prst="rect">
              <a:avLst/>
            </a:prstGeom>
          </p:spPr>
        </p:pic>
      </p:grpSp>
      <p:pic>
        <p:nvPicPr>
          <p:cNvPr id="19" name="Object 1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9520267" y="4075000"/>
            <a:ext cx="6515619" cy="3255390"/>
          </a:xfrm>
          <a:prstGeom prst="rect">
            <a:avLst/>
          </a:prstGeom>
        </p:spPr>
      </p:pic>
      <p:pic>
        <p:nvPicPr>
          <p:cNvPr id="20" name="Object 19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155178" y="3504483"/>
            <a:ext cx="896288" cy="611202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2170562" y="4167284"/>
            <a:ext cx="5542838" cy="3871493"/>
            <a:chOff x="2170562" y="4167284"/>
            <a:chExt cx="5542838" cy="3871493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170562" y="4167284"/>
              <a:ext cx="5542838" cy="3871493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6679777" y="6977252"/>
            <a:ext cx="824376" cy="824376"/>
            <a:chOff x="6679777" y="6977252"/>
            <a:chExt cx="824376" cy="824376"/>
          </a:xfrm>
        </p:grpSpPr>
        <p:grpSp>
          <p:nvGrpSpPr>
            <p:cNvPr id="1008" name="그룹 1008"/>
            <p:cNvGrpSpPr/>
            <p:nvPr/>
          </p:nvGrpSpPr>
          <p:grpSpPr>
            <a:xfrm>
              <a:off x="6679777" y="6977252"/>
              <a:ext cx="824376" cy="824376"/>
              <a:chOff x="6679777" y="6977252"/>
              <a:chExt cx="824376" cy="824376"/>
            </a:xfrm>
          </p:grpSpPr>
          <p:grpSp>
            <p:nvGrpSpPr>
              <p:cNvPr id="1009" name="그룹 1009"/>
              <p:cNvGrpSpPr/>
              <p:nvPr/>
            </p:nvGrpSpPr>
            <p:grpSpPr>
              <a:xfrm>
                <a:off x="6679777" y="6977252"/>
                <a:ext cx="824376" cy="824376"/>
                <a:chOff x="6679777" y="6977252"/>
                <a:chExt cx="824376" cy="824376"/>
              </a:xfrm>
            </p:grpSpPr>
            <p:pic>
              <p:nvPicPr>
                <p:cNvPr id="27" name="Object 26"/>
                <p:cNvPicPr>
                  <a:picLocks noChangeAspect="1"/>
                </p:cNvPicPr>
                <p:nvPr/>
              </p:nvPicPr>
              <p:blipFill>
                <a:blip r:embed="rId12" cstate="print"/>
                <a:stretch>
                  <a:fillRect/>
                </a:stretch>
              </p:blipFill>
              <p:spPr>
                <a:xfrm>
                  <a:off x="6285525" y="6583000"/>
                  <a:ext cx="1648752" cy="1648752"/>
                </a:xfrm>
                <a:prstGeom prst="rect">
                  <a:avLst/>
                </a:prstGeom>
              </p:spPr>
            </p:pic>
            <p:pic>
              <p:nvPicPr>
                <p:cNvPr id="28" name="Object 27"/>
                <p:cNvPicPr>
                  <a:picLocks noChangeAspect="1"/>
                </p:cNvPicPr>
                <p:nvPr/>
              </p:nvPicPr>
              <p:blipFill>
                <a:blip r:embed="rId13" cstate="print"/>
                <a:stretch>
                  <a:fillRect/>
                </a:stretch>
              </p:blipFill>
              <p:spPr>
                <a:xfrm>
                  <a:off x="6679777" y="6977252"/>
                  <a:ext cx="824376" cy="824376"/>
                </a:xfrm>
                <a:prstGeom prst="rect">
                  <a:avLst/>
                </a:prstGeom>
              </p:spPr>
            </p:pic>
          </p:grpSp>
          <p:grpSp>
            <p:nvGrpSpPr>
              <p:cNvPr id="1010" name="그룹 1010"/>
              <p:cNvGrpSpPr/>
              <p:nvPr/>
            </p:nvGrpSpPr>
            <p:grpSpPr>
              <a:xfrm>
                <a:off x="6721243" y="7018478"/>
                <a:ext cx="741054" cy="738513"/>
                <a:chOff x="6721243" y="7018478"/>
                <a:chExt cx="741054" cy="738513"/>
              </a:xfrm>
            </p:grpSpPr>
            <p:pic>
              <p:nvPicPr>
                <p:cNvPr id="31" name="Object 30"/>
                <p:cNvPicPr>
                  <a:picLocks noChangeAspect="1"/>
                </p:cNvPicPr>
                <p:nvPr/>
              </p:nvPicPr>
              <p:blipFill>
                <a:blip r:embed="rId14" cstate="print"/>
                <a:stretch>
                  <a:fillRect/>
                </a:stretch>
              </p:blipFill>
              <p:spPr>
                <a:xfrm>
                  <a:off x="6721243" y="7018478"/>
                  <a:ext cx="741054" cy="738513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011" name="그룹 1011"/>
            <p:cNvGrpSpPr/>
            <p:nvPr/>
          </p:nvGrpSpPr>
          <p:grpSpPr>
            <a:xfrm>
              <a:off x="6736721" y="7054425"/>
              <a:ext cx="76156" cy="335015"/>
              <a:chOff x="6736721" y="7054425"/>
              <a:chExt cx="76156" cy="335015"/>
            </a:xfrm>
          </p:grpSpPr>
          <p:pic>
            <p:nvPicPr>
              <p:cNvPr id="35" name="Object 34"/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>
                <a:off x="6736721" y="7054425"/>
                <a:ext cx="76156" cy="335015"/>
              </a:xfrm>
              <a:prstGeom prst="rect">
                <a:avLst/>
              </a:prstGeom>
            </p:spPr>
          </p:pic>
        </p:grpSp>
        <p:grpSp>
          <p:nvGrpSpPr>
            <p:cNvPr id="1012" name="그룹 1012"/>
            <p:cNvGrpSpPr/>
            <p:nvPr/>
          </p:nvGrpSpPr>
          <p:grpSpPr>
            <a:xfrm>
              <a:off x="6813566" y="7199220"/>
              <a:ext cx="343159" cy="38847"/>
              <a:chOff x="6813566" y="7199220"/>
              <a:chExt cx="343159" cy="38847"/>
            </a:xfrm>
          </p:grpSpPr>
          <p:pic>
            <p:nvPicPr>
              <p:cNvPr id="38" name="Object 37"/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 rot="-1140000">
                <a:off x="6813566" y="7199220"/>
                <a:ext cx="343159" cy="38847"/>
              </a:xfrm>
              <a:prstGeom prst="rect">
                <a:avLst/>
              </a:prstGeom>
            </p:spPr>
          </p:pic>
        </p:grpSp>
        <p:grpSp>
          <p:nvGrpSpPr>
            <p:cNvPr id="1013" name="그룹 1013"/>
            <p:cNvGrpSpPr/>
            <p:nvPr/>
          </p:nvGrpSpPr>
          <p:grpSpPr>
            <a:xfrm>
              <a:off x="6784037" y="7218451"/>
              <a:ext cx="301944" cy="37478"/>
              <a:chOff x="6784037" y="7218451"/>
              <a:chExt cx="301944" cy="37478"/>
            </a:xfrm>
          </p:grpSpPr>
          <p:pic>
            <p:nvPicPr>
              <p:cNvPr id="41" name="Object 40"/>
              <p:cNvPicPr>
                <a:picLocks noChangeAspect="1"/>
              </p:cNvPicPr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 rot="-1140000">
                <a:off x="6784037" y="7218451"/>
                <a:ext cx="301944" cy="37478"/>
              </a:xfrm>
              <a:prstGeom prst="rect">
                <a:avLst/>
              </a:prstGeom>
            </p:spPr>
          </p:pic>
        </p:grpSp>
        <p:grpSp>
          <p:nvGrpSpPr>
            <p:cNvPr id="1014" name="그룹 1014"/>
            <p:cNvGrpSpPr/>
            <p:nvPr/>
          </p:nvGrpSpPr>
          <p:grpSpPr>
            <a:xfrm>
              <a:off x="7074646" y="7200596"/>
              <a:ext cx="287651" cy="38847"/>
              <a:chOff x="7074646" y="7200596"/>
              <a:chExt cx="287651" cy="38847"/>
            </a:xfrm>
          </p:grpSpPr>
          <p:pic>
            <p:nvPicPr>
              <p:cNvPr id="44" name="Object 43"/>
              <p:cNvPicPr>
                <a:picLocks noChangeAspect="1"/>
              </p:cNvPicPr>
              <p:nvPr/>
            </p:nvPicPr>
            <p:blipFill>
              <a:blip r:embed="rId18" cstate="print"/>
              <a:stretch>
                <a:fillRect/>
              </a:stretch>
            </p:blipFill>
            <p:spPr>
              <a:xfrm rot="1140000">
                <a:off x="7074646" y="7200596"/>
                <a:ext cx="287651" cy="38847"/>
              </a:xfrm>
              <a:prstGeom prst="rect">
                <a:avLst/>
              </a:prstGeom>
            </p:spPr>
          </p:pic>
        </p:grpSp>
        <p:grpSp>
          <p:nvGrpSpPr>
            <p:cNvPr id="1015" name="그룹 1015"/>
            <p:cNvGrpSpPr/>
            <p:nvPr/>
          </p:nvGrpSpPr>
          <p:grpSpPr>
            <a:xfrm>
              <a:off x="7125584" y="7215327"/>
              <a:ext cx="287651" cy="42030"/>
              <a:chOff x="7125584" y="7215327"/>
              <a:chExt cx="287651" cy="42030"/>
            </a:xfrm>
          </p:grpSpPr>
          <p:pic>
            <p:nvPicPr>
              <p:cNvPr id="47" name="Object 46"/>
              <p:cNvPicPr>
                <a:picLocks noChangeAspect="1"/>
              </p:cNvPicPr>
              <p:nvPr/>
            </p:nvPicPr>
            <p:blipFill>
              <a:blip r:embed="rId19" cstate="print"/>
              <a:stretch>
                <a:fillRect/>
              </a:stretch>
            </p:blipFill>
            <p:spPr>
              <a:xfrm rot="1140000">
                <a:off x="7125584" y="7215327"/>
                <a:ext cx="287651" cy="42030"/>
              </a:xfrm>
              <a:prstGeom prst="rect">
                <a:avLst/>
              </a:prstGeom>
            </p:spPr>
          </p:pic>
        </p:grpSp>
        <p:grpSp>
          <p:nvGrpSpPr>
            <p:cNvPr id="1016" name="그룹 1016"/>
            <p:cNvGrpSpPr/>
            <p:nvPr/>
          </p:nvGrpSpPr>
          <p:grpSpPr>
            <a:xfrm>
              <a:off x="6798160" y="7180607"/>
              <a:ext cx="343159" cy="38847"/>
              <a:chOff x="6798160" y="7180607"/>
              <a:chExt cx="343159" cy="38847"/>
            </a:xfrm>
          </p:grpSpPr>
          <p:pic>
            <p:nvPicPr>
              <p:cNvPr id="50" name="Object 49"/>
              <p:cNvPicPr>
                <a:picLocks noChangeAspect="1"/>
              </p:cNvPicPr>
              <p:nvPr/>
            </p:nvPicPr>
            <p:blipFill>
              <a:blip r:embed="rId20" cstate="print"/>
              <a:stretch>
                <a:fillRect/>
              </a:stretch>
            </p:blipFill>
            <p:spPr>
              <a:xfrm rot="-1140000">
                <a:off x="6798160" y="7180607"/>
                <a:ext cx="343159" cy="38847"/>
              </a:xfrm>
              <a:prstGeom prst="rect">
                <a:avLst/>
              </a:prstGeom>
            </p:spPr>
          </p:pic>
        </p:grpSp>
        <p:grpSp>
          <p:nvGrpSpPr>
            <p:cNvPr id="1017" name="그룹 1017"/>
            <p:cNvGrpSpPr/>
            <p:nvPr/>
          </p:nvGrpSpPr>
          <p:grpSpPr>
            <a:xfrm>
              <a:off x="6768631" y="7199838"/>
              <a:ext cx="301944" cy="37478"/>
              <a:chOff x="6768631" y="7199838"/>
              <a:chExt cx="301944" cy="37478"/>
            </a:xfrm>
          </p:grpSpPr>
          <p:pic>
            <p:nvPicPr>
              <p:cNvPr id="53" name="Object 52"/>
              <p:cNvPicPr>
                <a:picLocks noChangeAspect="1"/>
              </p:cNvPicPr>
              <p:nvPr/>
            </p:nvPicPr>
            <p:blipFill>
              <a:blip r:embed="rId21" cstate="print"/>
              <a:stretch>
                <a:fillRect/>
              </a:stretch>
            </p:blipFill>
            <p:spPr>
              <a:xfrm rot="-1140000">
                <a:off x="6768631" y="7199838"/>
                <a:ext cx="301944" cy="37478"/>
              </a:xfrm>
              <a:prstGeom prst="rect">
                <a:avLst/>
              </a:prstGeom>
            </p:spPr>
          </p:pic>
        </p:grpSp>
        <p:grpSp>
          <p:nvGrpSpPr>
            <p:cNvPr id="1018" name="그룹 1018"/>
            <p:cNvGrpSpPr/>
            <p:nvPr/>
          </p:nvGrpSpPr>
          <p:grpSpPr>
            <a:xfrm>
              <a:off x="7066873" y="7179438"/>
              <a:ext cx="287651" cy="38847"/>
              <a:chOff x="7066873" y="7179438"/>
              <a:chExt cx="287651" cy="38847"/>
            </a:xfrm>
          </p:grpSpPr>
          <p:pic>
            <p:nvPicPr>
              <p:cNvPr id="56" name="Object 55"/>
              <p:cNvPicPr>
                <a:picLocks noChangeAspect="1"/>
              </p:cNvPicPr>
              <p:nvPr/>
            </p:nvPicPr>
            <p:blipFill>
              <a:blip r:embed="rId22" cstate="print"/>
              <a:stretch>
                <a:fillRect/>
              </a:stretch>
            </p:blipFill>
            <p:spPr>
              <a:xfrm rot="1140000">
                <a:off x="7066873" y="7179438"/>
                <a:ext cx="287651" cy="38847"/>
              </a:xfrm>
              <a:prstGeom prst="rect">
                <a:avLst/>
              </a:prstGeom>
            </p:spPr>
          </p:pic>
        </p:grpSp>
        <p:grpSp>
          <p:nvGrpSpPr>
            <p:cNvPr id="1019" name="그룹 1019"/>
            <p:cNvGrpSpPr/>
            <p:nvPr/>
          </p:nvGrpSpPr>
          <p:grpSpPr>
            <a:xfrm>
              <a:off x="7117040" y="7198778"/>
              <a:ext cx="287651" cy="37292"/>
              <a:chOff x="7117040" y="7198778"/>
              <a:chExt cx="287651" cy="37292"/>
            </a:xfrm>
          </p:grpSpPr>
          <p:pic>
            <p:nvPicPr>
              <p:cNvPr id="59" name="Object 58"/>
              <p:cNvPicPr>
                <a:picLocks noChangeAspect="1"/>
              </p:cNvPicPr>
              <p:nvPr/>
            </p:nvPicPr>
            <p:blipFill>
              <a:blip r:embed="rId23" cstate="print"/>
              <a:stretch>
                <a:fillRect/>
              </a:stretch>
            </p:blipFill>
            <p:spPr>
              <a:xfrm rot="1140000">
                <a:off x="7117040" y="7198778"/>
                <a:ext cx="287651" cy="37292"/>
              </a:xfrm>
              <a:prstGeom prst="rect">
                <a:avLst/>
              </a:prstGeom>
            </p:spPr>
          </p:pic>
        </p:grpSp>
        <p:grpSp>
          <p:nvGrpSpPr>
            <p:cNvPr id="1020" name="그룹 1020"/>
            <p:cNvGrpSpPr/>
            <p:nvPr/>
          </p:nvGrpSpPr>
          <p:grpSpPr>
            <a:xfrm>
              <a:off x="7205454" y="6960783"/>
              <a:ext cx="76156" cy="383579"/>
              <a:chOff x="7205454" y="6960783"/>
              <a:chExt cx="76156" cy="383579"/>
            </a:xfrm>
          </p:grpSpPr>
          <p:pic>
            <p:nvPicPr>
              <p:cNvPr id="62" name="Object 61"/>
              <p:cNvPicPr>
                <a:picLocks noChangeAspect="1"/>
              </p:cNvPicPr>
              <p:nvPr/>
            </p:nvPicPr>
            <p:blipFill>
              <a:blip r:embed="rId24" cstate="print"/>
              <a:stretch>
                <a:fillRect/>
              </a:stretch>
            </p:blipFill>
            <p:spPr>
              <a:xfrm rot="-4320000">
                <a:off x="7205454" y="6960783"/>
                <a:ext cx="76156" cy="383579"/>
              </a:xfrm>
              <a:prstGeom prst="rect">
                <a:avLst/>
              </a:prstGeom>
            </p:spPr>
          </p:pic>
        </p:grpSp>
        <p:grpSp>
          <p:nvGrpSpPr>
            <p:cNvPr id="1021" name="그룹 1021"/>
            <p:cNvGrpSpPr/>
            <p:nvPr/>
          </p:nvGrpSpPr>
          <p:grpSpPr>
            <a:xfrm>
              <a:off x="6884868" y="6967276"/>
              <a:ext cx="84854" cy="370747"/>
              <a:chOff x="6884868" y="6967276"/>
              <a:chExt cx="84854" cy="370747"/>
            </a:xfrm>
          </p:grpSpPr>
          <p:pic>
            <p:nvPicPr>
              <p:cNvPr id="65" name="Object 64"/>
              <p:cNvPicPr>
                <a:picLocks noChangeAspect="1"/>
              </p:cNvPicPr>
              <p:nvPr/>
            </p:nvPicPr>
            <p:blipFill>
              <a:blip r:embed="rId25" cstate="print"/>
              <a:stretch>
                <a:fillRect/>
              </a:stretch>
            </p:blipFill>
            <p:spPr>
              <a:xfrm rot="4260000">
                <a:off x="6884868" y="6967276"/>
                <a:ext cx="84854" cy="370747"/>
              </a:xfrm>
              <a:prstGeom prst="rect">
                <a:avLst/>
              </a:prstGeom>
            </p:spPr>
          </p:pic>
        </p:grpSp>
        <p:grpSp>
          <p:nvGrpSpPr>
            <p:cNvPr id="1022" name="그룹 1022"/>
            <p:cNvGrpSpPr/>
            <p:nvPr/>
          </p:nvGrpSpPr>
          <p:grpSpPr>
            <a:xfrm>
              <a:off x="6785274" y="7274188"/>
              <a:ext cx="613383" cy="395908"/>
              <a:chOff x="6785274" y="7274188"/>
              <a:chExt cx="613383" cy="395908"/>
            </a:xfrm>
          </p:grpSpPr>
          <p:pic>
            <p:nvPicPr>
              <p:cNvPr id="68" name="Object 67"/>
              <p:cNvPicPr>
                <a:picLocks noChangeAspect="1"/>
              </p:cNvPicPr>
              <p:nvPr/>
            </p:nvPicPr>
            <p:blipFill>
              <a:blip r:embed="rId26" cstate="print"/>
              <a:stretch>
                <a:fillRect/>
              </a:stretch>
            </p:blipFill>
            <p:spPr>
              <a:xfrm>
                <a:off x="6761182" y="7250096"/>
                <a:ext cx="655213" cy="282765"/>
              </a:xfrm>
              <a:prstGeom prst="rect">
                <a:avLst/>
              </a:prstGeom>
            </p:spPr>
          </p:pic>
          <p:pic>
            <p:nvPicPr>
              <p:cNvPr id="69" name="Object 68"/>
              <p:cNvPicPr>
                <a:picLocks noChangeAspect="1"/>
              </p:cNvPicPr>
              <p:nvPr/>
            </p:nvPicPr>
            <p:blipFill>
              <a:blip r:embed="rId27" cstate="print"/>
              <a:stretch>
                <a:fillRect/>
              </a:stretch>
            </p:blipFill>
            <p:spPr>
              <a:xfrm>
                <a:off x="6771102" y="7417012"/>
                <a:ext cx="645244" cy="286216"/>
              </a:xfrm>
              <a:prstGeom prst="rect">
                <a:avLst/>
              </a:prstGeom>
            </p:spPr>
          </p:pic>
        </p:grpSp>
      </p:grpSp>
      <p:pic>
        <p:nvPicPr>
          <p:cNvPr id="72" name="Object 71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16561797" y="8968778"/>
            <a:ext cx="536583" cy="601678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01C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29801" y="386655"/>
            <a:ext cx="17180700" cy="9512404"/>
            <a:chOff x="529801" y="386655"/>
            <a:chExt cx="17180700" cy="951240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784429" y="-4129520"/>
              <a:ext cx="34361400" cy="19024808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9801" y="386655"/>
              <a:ext cx="17180700" cy="9512404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07912" y="1085341"/>
            <a:ext cx="4783180" cy="1393419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3931294" y="-2755003"/>
            <a:ext cx="6993671" cy="4849661"/>
            <a:chOff x="13931294" y="-2755003"/>
            <a:chExt cx="6993671" cy="4849661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931294" y="-2755003"/>
              <a:ext cx="6993671" cy="4849661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6992755" y="-1563080"/>
            <a:ext cx="2532115" cy="6214563"/>
            <a:chOff x="16992755" y="-1563080"/>
            <a:chExt cx="2532115" cy="6214563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992755" y="-1563080"/>
              <a:ext cx="2532115" cy="621456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006355" y="762480"/>
            <a:ext cx="5108673" cy="1989119"/>
            <a:chOff x="1006355" y="762480"/>
            <a:chExt cx="5108673" cy="1989119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06355" y="762480"/>
              <a:ext cx="5108673" cy="1989119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6396988" y="6073268"/>
            <a:ext cx="5105838" cy="78571"/>
            <a:chOff x="6396988" y="6073268"/>
            <a:chExt cx="5105838" cy="78571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5400000">
              <a:off x="6396988" y="6073268"/>
              <a:ext cx="5105838" cy="78571"/>
            </a:xfrm>
            <a:prstGeom prst="rect">
              <a:avLst/>
            </a:prstGeom>
          </p:spPr>
        </p:pic>
      </p:grpSp>
      <p:pic>
        <p:nvPicPr>
          <p:cNvPr id="19" name="Object 1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9520267" y="4075000"/>
            <a:ext cx="6427114" cy="1945533"/>
          </a:xfrm>
          <a:prstGeom prst="rect">
            <a:avLst/>
          </a:prstGeom>
        </p:spPr>
      </p:pic>
      <p:pic>
        <p:nvPicPr>
          <p:cNvPr id="20" name="Object 19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155178" y="3504483"/>
            <a:ext cx="905812" cy="611202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2170562" y="4167284"/>
            <a:ext cx="5542838" cy="3871493"/>
            <a:chOff x="2170562" y="4167284"/>
            <a:chExt cx="5542838" cy="3871493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170562" y="4167284"/>
              <a:ext cx="5542838" cy="3871493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6679777" y="6977252"/>
            <a:ext cx="824376" cy="824376"/>
            <a:chOff x="6679777" y="6977252"/>
            <a:chExt cx="824376" cy="824376"/>
          </a:xfrm>
        </p:grpSpPr>
        <p:grpSp>
          <p:nvGrpSpPr>
            <p:cNvPr id="1008" name="그룹 1008"/>
            <p:cNvGrpSpPr/>
            <p:nvPr/>
          </p:nvGrpSpPr>
          <p:grpSpPr>
            <a:xfrm>
              <a:off x="6679777" y="6977252"/>
              <a:ext cx="824376" cy="824376"/>
              <a:chOff x="6679777" y="6977252"/>
              <a:chExt cx="824376" cy="824376"/>
            </a:xfrm>
          </p:grpSpPr>
          <p:grpSp>
            <p:nvGrpSpPr>
              <p:cNvPr id="1009" name="그룹 1009"/>
              <p:cNvGrpSpPr/>
              <p:nvPr/>
            </p:nvGrpSpPr>
            <p:grpSpPr>
              <a:xfrm>
                <a:off x="6679777" y="6977252"/>
                <a:ext cx="824376" cy="824376"/>
                <a:chOff x="6679777" y="6977252"/>
                <a:chExt cx="824376" cy="824376"/>
              </a:xfrm>
            </p:grpSpPr>
            <p:pic>
              <p:nvPicPr>
                <p:cNvPr id="27" name="Object 26"/>
                <p:cNvPicPr>
                  <a:picLocks noChangeAspect="1"/>
                </p:cNvPicPr>
                <p:nvPr/>
              </p:nvPicPr>
              <p:blipFill>
                <a:blip r:embed="rId12" cstate="print"/>
                <a:stretch>
                  <a:fillRect/>
                </a:stretch>
              </p:blipFill>
              <p:spPr>
                <a:xfrm>
                  <a:off x="6285525" y="6583000"/>
                  <a:ext cx="1648752" cy="1648752"/>
                </a:xfrm>
                <a:prstGeom prst="rect">
                  <a:avLst/>
                </a:prstGeom>
              </p:spPr>
            </p:pic>
            <p:pic>
              <p:nvPicPr>
                <p:cNvPr id="28" name="Object 27"/>
                <p:cNvPicPr>
                  <a:picLocks noChangeAspect="1"/>
                </p:cNvPicPr>
                <p:nvPr/>
              </p:nvPicPr>
              <p:blipFill>
                <a:blip r:embed="rId13" cstate="print"/>
                <a:stretch>
                  <a:fillRect/>
                </a:stretch>
              </p:blipFill>
              <p:spPr>
                <a:xfrm>
                  <a:off x="6679777" y="6977252"/>
                  <a:ext cx="824376" cy="824376"/>
                </a:xfrm>
                <a:prstGeom prst="rect">
                  <a:avLst/>
                </a:prstGeom>
              </p:spPr>
            </p:pic>
          </p:grpSp>
          <p:grpSp>
            <p:nvGrpSpPr>
              <p:cNvPr id="1010" name="그룹 1010"/>
              <p:cNvGrpSpPr/>
              <p:nvPr/>
            </p:nvGrpSpPr>
            <p:grpSpPr>
              <a:xfrm>
                <a:off x="6721243" y="7018478"/>
                <a:ext cx="741054" cy="738513"/>
                <a:chOff x="6721243" y="7018478"/>
                <a:chExt cx="741054" cy="738513"/>
              </a:xfrm>
            </p:grpSpPr>
            <p:pic>
              <p:nvPicPr>
                <p:cNvPr id="31" name="Object 30"/>
                <p:cNvPicPr>
                  <a:picLocks noChangeAspect="1"/>
                </p:cNvPicPr>
                <p:nvPr/>
              </p:nvPicPr>
              <p:blipFill>
                <a:blip r:embed="rId14" cstate="print"/>
                <a:stretch>
                  <a:fillRect/>
                </a:stretch>
              </p:blipFill>
              <p:spPr>
                <a:xfrm>
                  <a:off x="6721243" y="7018478"/>
                  <a:ext cx="741054" cy="738513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011" name="그룹 1011"/>
            <p:cNvGrpSpPr/>
            <p:nvPr/>
          </p:nvGrpSpPr>
          <p:grpSpPr>
            <a:xfrm>
              <a:off x="6736721" y="7054425"/>
              <a:ext cx="76156" cy="335015"/>
              <a:chOff x="6736721" y="7054425"/>
              <a:chExt cx="76156" cy="335015"/>
            </a:xfrm>
          </p:grpSpPr>
          <p:pic>
            <p:nvPicPr>
              <p:cNvPr id="35" name="Object 34"/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>
                <a:off x="6736721" y="7054425"/>
                <a:ext cx="76156" cy="335015"/>
              </a:xfrm>
              <a:prstGeom prst="rect">
                <a:avLst/>
              </a:prstGeom>
            </p:spPr>
          </p:pic>
        </p:grpSp>
        <p:grpSp>
          <p:nvGrpSpPr>
            <p:cNvPr id="1012" name="그룹 1012"/>
            <p:cNvGrpSpPr/>
            <p:nvPr/>
          </p:nvGrpSpPr>
          <p:grpSpPr>
            <a:xfrm>
              <a:off x="6813566" y="7199220"/>
              <a:ext cx="343159" cy="38847"/>
              <a:chOff x="6813566" y="7199220"/>
              <a:chExt cx="343159" cy="38847"/>
            </a:xfrm>
          </p:grpSpPr>
          <p:pic>
            <p:nvPicPr>
              <p:cNvPr id="38" name="Object 37"/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 rot="-1140000">
                <a:off x="6813566" y="7199220"/>
                <a:ext cx="343159" cy="38847"/>
              </a:xfrm>
              <a:prstGeom prst="rect">
                <a:avLst/>
              </a:prstGeom>
            </p:spPr>
          </p:pic>
        </p:grpSp>
        <p:grpSp>
          <p:nvGrpSpPr>
            <p:cNvPr id="1013" name="그룹 1013"/>
            <p:cNvGrpSpPr/>
            <p:nvPr/>
          </p:nvGrpSpPr>
          <p:grpSpPr>
            <a:xfrm>
              <a:off x="6784037" y="7218451"/>
              <a:ext cx="301944" cy="37478"/>
              <a:chOff x="6784037" y="7218451"/>
              <a:chExt cx="301944" cy="37478"/>
            </a:xfrm>
          </p:grpSpPr>
          <p:pic>
            <p:nvPicPr>
              <p:cNvPr id="41" name="Object 40"/>
              <p:cNvPicPr>
                <a:picLocks noChangeAspect="1"/>
              </p:cNvPicPr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 rot="-1140000">
                <a:off x="6784037" y="7218451"/>
                <a:ext cx="301944" cy="37478"/>
              </a:xfrm>
              <a:prstGeom prst="rect">
                <a:avLst/>
              </a:prstGeom>
            </p:spPr>
          </p:pic>
        </p:grpSp>
        <p:grpSp>
          <p:nvGrpSpPr>
            <p:cNvPr id="1014" name="그룹 1014"/>
            <p:cNvGrpSpPr/>
            <p:nvPr/>
          </p:nvGrpSpPr>
          <p:grpSpPr>
            <a:xfrm>
              <a:off x="7074646" y="7200596"/>
              <a:ext cx="287651" cy="38847"/>
              <a:chOff x="7074646" y="7200596"/>
              <a:chExt cx="287651" cy="38847"/>
            </a:xfrm>
          </p:grpSpPr>
          <p:pic>
            <p:nvPicPr>
              <p:cNvPr id="44" name="Object 43"/>
              <p:cNvPicPr>
                <a:picLocks noChangeAspect="1"/>
              </p:cNvPicPr>
              <p:nvPr/>
            </p:nvPicPr>
            <p:blipFill>
              <a:blip r:embed="rId18" cstate="print"/>
              <a:stretch>
                <a:fillRect/>
              </a:stretch>
            </p:blipFill>
            <p:spPr>
              <a:xfrm rot="1140000">
                <a:off x="7074646" y="7200596"/>
                <a:ext cx="287651" cy="38847"/>
              </a:xfrm>
              <a:prstGeom prst="rect">
                <a:avLst/>
              </a:prstGeom>
            </p:spPr>
          </p:pic>
        </p:grpSp>
        <p:grpSp>
          <p:nvGrpSpPr>
            <p:cNvPr id="1015" name="그룹 1015"/>
            <p:cNvGrpSpPr/>
            <p:nvPr/>
          </p:nvGrpSpPr>
          <p:grpSpPr>
            <a:xfrm>
              <a:off x="7125584" y="7215327"/>
              <a:ext cx="287651" cy="42030"/>
              <a:chOff x="7125584" y="7215327"/>
              <a:chExt cx="287651" cy="42030"/>
            </a:xfrm>
          </p:grpSpPr>
          <p:pic>
            <p:nvPicPr>
              <p:cNvPr id="47" name="Object 46"/>
              <p:cNvPicPr>
                <a:picLocks noChangeAspect="1"/>
              </p:cNvPicPr>
              <p:nvPr/>
            </p:nvPicPr>
            <p:blipFill>
              <a:blip r:embed="rId19" cstate="print"/>
              <a:stretch>
                <a:fillRect/>
              </a:stretch>
            </p:blipFill>
            <p:spPr>
              <a:xfrm rot="1140000">
                <a:off x="7125584" y="7215327"/>
                <a:ext cx="287651" cy="42030"/>
              </a:xfrm>
              <a:prstGeom prst="rect">
                <a:avLst/>
              </a:prstGeom>
            </p:spPr>
          </p:pic>
        </p:grpSp>
        <p:grpSp>
          <p:nvGrpSpPr>
            <p:cNvPr id="1016" name="그룹 1016"/>
            <p:cNvGrpSpPr/>
            <p:nvPr/>
          </p:nvGrpSpPr>
          <p:grpSpPr>
            <a:xfrm>
              <a:off x="6798160" y="7180607"/>
              <a:ext cx="343159" cy="38847"/>
              <a:chOff x="6798160" y="7180607"/>
              <a:chExt cx="343159" cy="38847"/>
            </a:xfrm>
          </p:grpSpPr>
          <p:pic>
            <p:nvPicPr>
              <p:cNvPr id="50" name="Object 49"/>
              <p:cNvPicPr>
                <a:picLocks noChangeAspect="1"/>
              </p:cNvPicPr>
              <p:nvPr/>
            </p:nvPicPr>
            <p:blipFill>
              <a:blip r:embed="rId20" cstate="print"/>
              <a:stretch>
                <a:fillRect/>
              </a:stretch>
            </p:blipFill>
            <p:spPr>
              <a:xfrm rot="-1140000">
                <a:off x="6798160" y="7180607"/>
                <a:ext cx="343159" cy="38847"/>
              </a:xfrm>
              <a:prstGeom prst="rect">
                <a:avLst/>
              </a:prstGeom>
            </p:spPr>
          </p:pic>
        </p:grpSp>
        <p:grpSp>
          <p:nvGrpSpPr>
            <p:cNvPr id="1017" name="그룹 1017"/>
            <p:cNvGrpSpPr/>
            <p:nvPr/>
          </p:nvGrpSpPr>
          <p:grpSpPr>
            <a:xfrm>
              <a:off x="6768631" y="7199838"/>
              <a:ext cx="301944" cy="37478"/>
              <a:chOff x="6768631" y="7199838"/>
              <a:chExt cx="301944" cy="37478"/>
            </a:xfrm>
          </p:grpSpPr>
          <p:pic>
            <p:nvPicPr>
              <p:cNvPr id="53" name="Object 52"/>
              <p:cNvPicPr>
                <a:picLocks noChangeAspect="1"/>
              </p:cNvPicPr>
              <p:nvPr/>
            </p:nvPicPr>
            <p:blipFill>
              <a:blip r:embed="rId21" cstate="print"/>
              <a:stretch>
                <a:fillRect/>
              </a:stretch>
            </p:blipFill>
            <p:spPr>
              <a:xfrm rot="-1140000">
                <a:off x="6768631" y="7199838"/>
                <a:ext cx="301944" cy="37478"/>
              </a:xfrm>
              <a:prstGeom prst="rect">
                <a:avLst/>
              </a:prstGeom>
            </p:spPr>
          </p:pic>
        </p:grpSp>
        <p:grpSp>
          <p:nvGrpSpPr>
            <p:cNvPr id="1018" name="그룹 1018"/>
            <p:cNvGrpSpPr/>
            <p:nvPr/>
          </p:nvGrpSpPr>
          <p:grpSpPr>
            <a:xfrm>
              <a:off x="7066873" y="7179438"/>
              <a:ext cx="287651" cy="38847"/>
              <a:chOff x="7066873" y="7179438"/>
              <a:chExt cx="287651" cy="38847"/>
            </a:xfrm>
          </p:grpSpPr>
          <p:pic>
            <p:nvPicPr>
              <p:cNvPr id="56" name="Object 55"/>
              <p:cNvPicPr>
                <a:picLocks noChangeAspect="1"/>
              </p:cNvPicPr>
              <p:nvPr/>
            </p:nvPicPr>
            <p:blipFill>
              <a:blip r:embed="rId22" cstate="print"/>
              <a:stretch>
                <a:fillRect/>
              </a:stretch>
            </p:blipFill>
            <p:spPr>
              <a:xfrm rot="1140000">
                <a:off x="7066873" y="7179438"/>
                <a:ext cx="287651" cy="38847"/>
              </a:xfrm>
              <a:prstGeom prst="rect">
                <a:avLst/>
              </a:prstGeom>
            </p:spPr>
          </p:pic>
        </p:grpSp>
        <p:grpSp>
          <p:nvGrpSpPr>
            <p:cNvPr id="1019" name="그룹 1019"/>
            <p:cNvGrpSpPr/>
            <p:nvPr/>
          </p:nvGrpSpPr>
          <p:grpSpPr>
            <a:xfrm>
              <a:off x="7117040" y="7198778"/>
              <a:ext cx="287651" cy="37292"/>
              <a:chOff x="7117040" y="7198778"/>
              <a:chExt cx="287651" cy="37292"/>
            </a:xfrm>
          </p:grpSpPr>
          <p:pic>
            <p:nvPicPr>
              <p:cNvPr id="59" name="Object 58"/>
              <p:cNvPicPr>
                <a:picLocks noChangeAspect="1"/>
              </p:cNvPicPr>
              <p:nvPr/>
            </p:nvPicPr>
            <p:blipFill>
              <a:blip r:embed="rId23" cstate="print"/>
              <a:stretch>
                <a:fillRect/>
              </a:stretch>
            </p:blipFill>
            <p:spPr>
              <a:xfrm rot="1140000">
                <a:off x="7117040" y="7198778"/>
                <a:ext cx="287651" cy="37292"/>
              </a:xfrm>
              <a:prstGeom prst="rect">
                <a:avLst/>
              </a:prstGeom>
            </p:spPr>
          </p:pic>
        </p:grpSp>
        <p:grpSp>
          <p:nvGrpSpPr>
            <p:cNvPr id="1020" name="그룹 1020"/>
            <p:cNvGrpSpPr/>
            <p:nvPr/>
          </p:nvGrpSpPr>
          <p:grpSpPr>
            <a:xfrm>
              <a:off x="7205454" y="6960783"/>
              <a:ext cx="76156" cy="383579"/>
              <a:chOff x="7205454" y="6960783"/>
              <a:chExt cx="76156" cy="383579"/>
            </a:xfrm>
          </p:grpSpPr>
          <p:pic>
            <p:nvPicPr>
              <p:cNvPr id="62" name="Object 61"/>
              <p:cNvPicPr>
                <a:picLocks noChangeAspect="1"/>
              </p:cNvPicPr>
              <p:nvPr/>
            </p:nvPicPr>
            <p:blipFill>
              <a:blip r:embed="rId24" cstate="print"/>
              <a:stretch>
                <a:fillRect/>
              </a:stretch>
            </p:blipFill>
            <p:spPr>
              <a:xfrm rot="-4320000">
                <a:off x="7205454" y="6960783"/>
                <a:ext cx="76156" cy="383579"/>
              </a:xfrm>
              <a:prstGeom prst="rect">
                <a:avLst/>
              </a:prstGeom>
            </p:spPr>
          </p:pic>
        </p:grpSp>
        <p:grpSp>
          <p:nvGrpSpPr>
            <p:cNvPr id="1021" name="그룹 1021"/>
            <p:cNvGrpSpPr/>
            <p:nvPr/>
          </p:nvGrpSpPr>
          <p:grpSpPr>
            <a:xfrm>
              <a:off x="6884868" y="6967276"/>
              <a:ext cx="84854" cy="370747"/>
              <a:chOff x="6884868" y="6967276"/>
              <a:chExt cx="84854" cy="370747"/>
            </a:xfrm>
          </p:grpSpPr>
          <p:pic>
            <p:nvPicPr>
              <p:cNvPr id="65" name="Object 64"/>
              <p:cNvPicPr>
                <a:picLocks noChangeAspect="1"/>
              </p:cNvPicPr>
              <p:nvPr/>
            </p:nvPicPr>
            <p:blipFill>
              <a:blip r:embed="rId25" cstate="print"/>
              <a:stretch>
                <a:fillRect/>
              </a:stretch>
            </p:blipFill>
            <p:spPr>
              <a:xfrm rot="4260000">
                <a:off x="6884868" y="6967276"/>
                <a:ext cx="84854" cy="370747"/>
              </a:xfrm>
              <a:prstGeom prst="rect">
                <a:avLst/>
              </a:prstGeom>
            </p:spPr>
          </p:pic>
        </p:grpSp>
        <p:grpSp>
          <p:nvGrpSpPr>
            <p:cNvPr id="1022" name="그룹 1022"/>
            <p:cNvGrpSpPr/>
            <p:nvPr/>
          </p:nvGrpSpPr>
          <p:grpSpPr>
            <a:xfrm>
              <a:off x="6785274" y="7274188"/>
              <a:ext cx="613383" cy="395908"/>
              <a:chOff x="6785274" y="7274188"/>
              <a:chExt cx="613383" cy="395908"/>
            </a:xfrm>
          </p:grpSpPr>
          <p:pic>
            <p:nvPicPr>
              <p:cNvPr id="68" name="Object 67"/>
              <p:cNvPicPr>
                <a:picLocks noChangeAspect="1"/>
              </p:cNvPicPr>
              <p:nvPr/>
            </p:nvPicPr>
            <p:blipFill>
              <a:blip r:embed="rId26" cstate="print"/>
              <a:stretch>
                <a:fillRect/>
              </a:stretch>
            </p:blipFill>
            <p:spPr>
              <a:xfrm>
                <a:off x="6761182" y="7250096"/>
                <a:ext cx="655213" cy="282765"/>
              </a:xfrm>
              <a:prstGeom prst="rect">
                <a:avLst/>
              </a:prstGeom>
            </p:spPr>
          </p:pic>
          <p:pic>
            <p:nvPicPr>
              <p:cNvPr id="69" name="Object 68"/>
              <p:cNvPicPr>
                <a:picLocks noChangeAspect="1"/>
              </p:cNvPicPr>
              <p:nvPr/>
            </p:nvPicPr>
            <p:blipFill>
              <a:blip r:embed="rId27" cstate="print"/>
              <a:stretch>
                <a:fillRect/>
              </a:stretch>
            </p:blipFill>
            <p:spPr>
              <a:xfrm>
                <a:off x="6771102" y="7417012"/>
                <a:ext cx="645244" cy="286216"/>
              </a:xfrm>
              <a:prstGeom prst="rect">
                <a:avLst/>
              </a:prstGeom>
            </p:spPr>
          </p:pic>
        </p:grpSp>
      </p:grpSp>
      <p:pic>
        <p:nvPicPr>
          <p:cNvPr id="72" name="Object 71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16561797" y="8968778"/>
            <a:ext cx="612774" cy="601678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01C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29801" y="386655"/>
            <a:ext cx="17180700" cy="9512404"/>
            <a:chOff x="529801" y="386655"/>
            <a:chExt cx="17180700" cy="951240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784429" y="-4129520"/>
              <a:ext cx="34361400" cy="19024808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9801" y="386655"/>
              <a:ext cx="17180700" cy="9512404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07912" y="1085341"/>
            <a:ext cx="4783180" cy="1393419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3931294" y="-2755003"/>
            <a:ext cx="6993671" cy="4849661"/>
            <a:chOff x="13931294" y="-2755003"/>
            <a:chExt cx="6993671" cy="4849661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931294" y="-2755003"/>
              <a:ext cx="6993671" cy="4849661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6992755" y="-1563080"/>
            <a:ext cx="2532115" cy="6214563"/>
            <a:chOff x="16992755" y="-1563080"/>
            <a:chExt cx="2532115" cy="6214563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992755" y="-1563080"/>
              <a:ext cx="2532115" cy="621456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1006355" y="762480"/>
            <a:ext cx="5108673" cy="1989119"/>
            <a:chOff x="1006355" y="762480"/>
            <a:chExt cx="5108673" cy="1989119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06355" y="762480"/>
              <a:ext cx="5108673" cy="1989119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6396988" y="6073268"/>
            <a:ext cx="5105838" cy="78571"/>
            <a:chOff x="6396988" y="6073268"/>
            <a:chExt cx="5105838" cy="78571"/>
          </a:xfrm>
        </p:grpSpPr>
        <p:pic>
          <p:nvPicPr>
            <p:cNvPr id="17" name="Object 16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 rot="5400000">
              <a:off x="6396988" y="6073268"/>
              <a:ext cx="5105838" cy="78571"/>
            </a:xfrm>
            <a:prstGeom prst="rect">
              <a:avLst/>
            </a:prstGeom>
          </p:spPr>
        </p:pic>
      </p:grpSp>
      <p:pic>
        <p:nvPicPr>
          <p:cNvPr id="19" name="Object 18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9520267" y="4075000"/>
            <a:ext cx="5718475" cy="1072285"/>
          </a:xfrm>
          <a:prstGeom prst="rect">
            <a:avLst/>
          </a:prstGeom>
        </p:spPr>
      </p:pic>
      <p:pic>
        <p:nvPicPr>
          <p:cNvPr id="20" name="Object 19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155178" y="3504483"/>
            <a:ext cx="2897536" cy="658821"/>
          </a:xfrm>
          <a:prstGeom prst="rect">
            <a:avLst/>
          </a:prstGeom>
        </p:spPr>
      </p:pic>
      <p:grpSp>
        <p:nvGrpSpPr>
          <p:cNvPr id="1006" name="그룹 1006"/>
          <p:cNvGrpSpPr/>
          <p:nvPr/>
        </p:nvGrpSpPr>
        <p:grpSpPr>
          <a:xfrm>
            <a:off x="2160667" y="4167686"/>
            <a:ext cx="5542838" cy="3770986"/>
            <a:chOff x="2160667" y="4167686"/>
            <a:chExt cx="5542838" cy="3770986"/>
          </a:xfrm>
        </p:grpSpPr>
        <p:pic>
          <p:nvPicPr>
            <p:cNvPr id="22" name="Object 21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160667" y="4167686"/>
              <a:ext cx="5542838" cy="3770986"/>
            </a:xfrm>
            <a:prstGeom prst="rect">
              <a:avLst/>
            </a:prstGeom>
          </p:spPr>
        </p:pic>
      </p:grpSp>
      <p:grpSp>
        <p:nvGrpSpPr>
          <p:cNvPr id="1007" name="그룹 1007"/>
          <p:cNvGrpSpPr/>
          <p:nvPr/>
        </p:nvGrpSpPr>
        <p:grpSpPr>
          <a:xfrm>
            <a:off x="6679777" y="6977252"/>
            <a:ext cx="824376" cy="824376"/>
            <a:chOff x="6679777" y="6977252"/>
            <a:chExt cx="824376" cy="824376"/>
          </a:xfrm>
        </p:grpSpPr>
        <p:grpSp>
          <p:nvGrpSpPr>
            <p:cNvPr id="1008" name="그룹 1008"/>
            <p:cNvGrpSpPr/>
            <p:nvPr/>
          </p:nvGrpSpPr>
          <p:grpSpPr>
            <a:xfrm>
              <a:off x="6679777" y="6977252"/>
              <a:ext cx="824376" cy="824376"/>
              <a:chOff x="6679777" y="6977252"/>
              <a:chExt cx="824376" cy="824376"/>
            </a:xfrm>
          </p:grpSpPr>
          <p:grpSp>
            <p:nvGrpSpPr>
              <p:cNvPr id="1009" name="그룹 1009"/>
              <p:cNvGrpSpPr/>
              <p:nvPr/>
            </p:nvGrpSpPr>
            <p:grpSpPr>
              <a:xfrm>
                <a:off x="6679777" y="6977252"/>
                <a:ext cx="824376" cy="824376"/>
                <a:chOff x="6679777" y="6977252"/>
                <a:chExt cx="824376" cy="824376"/>
              </a:xfrm>
            </p:grpSpPr>
            <p:pic>
              <p:nvPicPr>
                <p:cNvPr id="27" name="Object 26"/>
                <p:cNvPicPr>
                  <a:picLocks noChangeAspect="1"/>
                </p:cNvPicPr>
                <p:nvPr/>
              </p:nvPicPr>
              <p:blipFill>
                <a:blip r:embed="rId12" cstate="print"/>
                <a:stretch>
                  <a:fillRect/>
                </a:stretch>
              </p:blipFill>
              <p:spPr>
                <a:xfrm>
                  <a:off x="6285525" y="6583000"/>
                  <a:ext cx="1648752" cy="1648752"/>
                </a:xfrm>
                <a:prstGeom prst="rect">
                  <a:avLst/>
                </a:prstGeom>
              </p:spPr>
            </p:pic>
            <p:pic>
              <p:nvPicPr>
                <p:cNvPr id="28" name="Object 27"/>
                <p:cNvPicPr>
                  <a:picLocks noChangeAspect="1"/>
                </p:cNvPicPr>
                <p:nvPr/>
              </p:nvPicPr>
              <p:blipFill>
                <a:blip r:embed="rId13" cstate="print"/>
                <a:stretch>
                  <a:fillRect/>
                </a:stretch>
              </p:blipFill>
              <p:spPr>
                <a:xfrm>
                  <a:off x="6679777" y="6977252"/>
                  <a:ext cx="824376" cy="824376"/>
                </a:xfrm>
                <a:prstGeom prst="rect">
                  <a:avLst/>
                </a:prstGeom>
              </p:spPr>
            </p:pic>
          </p:grpSp>
          <p:grpSp>
            <p:nvGrpSpPr>
              <p:cNvPr id="1010" name="그룹 1010"/>
              <p:cNvGrpSpPr/>
              <p:nvPr/>
            </p:nvGrpSpPr>
            <p:grpSpPr>
              <a:xfrm>
                <a:off x="6721243" y="7018478"/>
                <a:ext cx="741054" cy="738513"/>
                <a:chOff x="6721243" y="7018478"/>
                <a:chExt cx="741054" cy="738513"/>
              </a:xfrm>
            </p:grpSpPr>
            <p:pic>
              <p:nvPicPr>
                <p:cNvPr id="31" name="Object 30"/>
                <p:cNvPicPr>
                  <a:picLocks noChangeAspect="1"/>
                </p:cNvPicPr>
                <p:nvPr/>
              </p:nvPicPr>
              <p:blipFill>
                <a:blip r:embed="rId14" cstate="print"/>
                <a:stretch>
                  <a:fillRect/>
                </a:stretch>
              </p:blipFill>
              <p:spPr>
                <a:xfrm>
                  <a:off x="6721243" y="7018478"/>
                  <a:ext cx="741054" cy="738513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011" name="그룹 1011"/>
            <p:cNvGrpSpPr/>
            <p:nvPr/>
          </p:nvGrpSpPr>
          <p:grpSpPr>
            <a:xfrm>
              <a:off x="6736721" y="7054425"/>
              <a:ext cx="76156" cy="335015"/>
              <a:chOff x="6736721" y="7054425"/>
              <a:chExt cx="76156" cy="335015"/>
            </a:xfrm>
          </p:grpSpPr>
          <p:pic>
            <p:nvPicPr>
              <p:cNvPr id="35" name="Object 34"/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>
                <a:off x="6736721" y="7054425"/>
                <a:ext cx="76156" cy="335015"/>
              </a:xfrm>
              <a:prstGeom prst="rect">
                <a:avLst/>
              </a:prstGeom>
            </p:spPr>
          </p:pic>
        </p:grpSp>
        <p:grpSp>
          <p:nvGrpSpPr>
            <p:cNvPr id="1012" name="그룹 1012"/>
            <p:cNvGrpSpPr/>
            <p:nvPr/>
          </p:nvGrpSpPr>
          <p:grpSpPr>
            <a:xfrm>
              <a:off x="6813566" y="7199220"/>
              <a:ext cx="343159" cy="38847"/>
              <a:chOff x="6813566" y="7199220"/>
              <a:chExt cx="343159" cy="38847"/>
            </a:xfrm>
          </p:grpSpPr>
          <p:pic>
            <p:nvPicPr>
              <p:cNvPr id="38" name="Object 37"/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 rot="-1140000">
                <a:off x="6813566" y="7199220"/>
                <a:ext cx="343159" cy="38847"/>
              </a:xfrm>
              <a:prstGeom prst="rect">
                <a:avLst/>
              </a:prstGeom>
            </p:spPr>
          </p:pic>
        </p:grpSp>
        <p:grpSp>
          <p:nvGrpSpPr>
            <p:cNvPr id="1013" name="그룹 1013"/>
            <p:cNvGrpSpPr/>
            <p:nvPr/>
          </p:nvGrpSpPr>
          <p:grpSpPr>
            <a:xfrm>
              <a:off x="6784037" y="7218451"/>
              <a:ext cx="301944" cy="37478"/>
              <a:chOff x="6784037" y="7218451"/>
              <a:chExt cx="301944" cy="37478"/>
            </a:xfrm>
          </p:grpSpPr>
          <p:pic>
            <p:nvPicPr>
              <p:cNvPr id="41" name="Object 40"/>
              <p:cNvPicPr>
                <a:picLocks noChangeAspect="1"/>
              </p:cNvPicPr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 rot="-1140000">
                <a:off x="6784037" y="7218451"/>
                <a:ext cx="301944" cy="37478"/>
              </a:xfrm>
              <a:prstGeom prst="rect">
                <a:avLst/>
              </a:prstGeom>
            </p:spPr>
          </p:pic>
        </p:grpSp>
        <p:grpSp>
          <p:nvGrpSpPr>
            <p:cNvPr id="1014" name="그룹 1014"/>
            <p:cNvGrpSpPr/>
            <p:nvPr/>
          </p:nvGrpSpPr>
          <p:grpSpPr>
            <a:xfrm>
              <a:off x="7074646" y="7200596"/>
              <a:ext cx="287651" cy="38847"/>
              <a:chOff x="7074646" y="7200596"/>
              <a:chExt cx="287651" cy="38847"/>
            </a:xfrm>
          </p:grpSpPr>
          <p:pic>
            <p:nvPicPr>
              <p:cNvPr id="44" name="Object 43"/>
              <p:cNvPicPr>
                <a:picLocks noChangeAspect="1"/>
              </p:cNvPicPr>
              <p:nvPr/>
            </p:nvPicPr>
            <p:blipFill>
              <a:blip r:embed="rId18" cstate="print"/>
              <a:stretch>
                <a:fillRect/>
              </a:stretch>
            </p:blipFill>
            <p:spPr>
              <a:xfrm rot="1140000">
                <a:off x="7074646" y="7200596"/>
                <a:ext cx="287651" cy="38847"/>
              </a:xfrm>
              <a:prstGeom prst="rect">
                <a:avLst/>
              </a:prstGeom>
            </p:spPr>
          </p:pic>
        </p:grpSp>
        <p:grpSp>
          <p:nvGrpSpPr>
            <p:cNvPr id="1015" name="그룹 1015"/>
            <p:cNvGrpSpPr/>
            <p:nvPr/>
          </p:nvGrpSpPr>
          <p:grpSpPr>
            <a:xfrm>
              <a:off x="7125584" y="7215327"/>
              <a:ext cx="287651" cy="42030"/>
              <a:chOff x="7125584" y="7215327"/>
              <a:chExt cx="287651" cy="42030"/>
            </a:xfrm>
          </p:grpSpPr>
          <p:pic>
            <p:nvPicPr>
              <p:cNvPr id="47" name="Object 46"/>
              <p:cNvPicPr>
                <a:picLocks noChangeAspect="1"/>
              </p:cNvPicPr>
              <p:nvPr/>
            </p:nvPicPr>
            <p:blipFill>
              <a:blip r:embed="rId19" cstate="print"/>
              <a:stretch>
                <a:fillRect/>
              </a:stretch>
            </p:blipFill>
            <p:spPr>
              <a:xfrm rot="1140000">
                <a:off x="7125584" y="7215327"/>
                <a:ext cx="287651" cy="42030"/>
              </a:xfrm>
              <a:prstGeom prst="rect">
                <a:avLst/>
              </a:prstGeom>
            </p:spPr>
          </p:pic>
        </p:grpSp>
        <p:grpSp>
          <p:nvGrpSpPr>
            <p:cNvPr id="1016" name="그룹 1016"/>
            <p:cNvGrpSpPr/>
            <p:nvPr/>
          </p:nvGrpSpPr>
          <p:grpSpPr>
            <a:xfrm>
              <a:off x="6798160" y="7180607"/>
              <a:ext cx="343159" cy="38847"/>
              <a:chOff x="6798160" y="7180607"/>
              <a:chExt cx="343159" cy="38847"/>
            </a:xfrm>
          </p:grpSpPr>
          <p:pic>
            <p:nvPicPr>
              <p:cNvPr id="50" name="Object 49"/>
              <p:cNvPicPr>
                <a:picLocks noChangeAspect="1"/>
              </p:cNvPicPr>
              <p:nvPr/>
            </p:nvPicPr>
            <p:blipFill>
              <a:blip r:embed="rId20" cstate="print"/>
              <a:stretch>
                <a:fillRect/>
              </a:stretch>
            </p:blipFill>
            <p:spPr>
              <a:xfrm rot="-1140000">
                <a:off x="6798160" y="7180607"/>
                <a:ext cx="343159" cy="38847"/>
              </a:xfrm>
              <a:prstGeom prst="rect">
                <a:avLst/>
              </a:prstGeom>
            </p:spPr>
          </p:pic>
        </p:grpSp>
        <p:grpSp>
          <p:nvGrpSpPr>
            <p:cNvPr id="1017" name="그룹 1017"/>
            <p:cNvGrpSpPr/>
            <p:nvPr/>
          </p:nvGrpSpPr>
          <p:grpSpPr>
            <a:xfrm>
              <a:off x="6768631" y="7199838"/>
              <a:ext cx="301944" cy="37478"/>
              <a:chOff x="6768631" y="7199838"/>
              <a:chExt cx="301944" cy="37478"/>
            </a:xfrm>
          </p:grpSpPr>
          <p:pic>
            <p:nvPicPr>
              <p:cNvPr id="53" name="Object 52"/>
              <p:cNvPicPr>
                <a:picLocks noChangeAspect="1"/>
              </p:cNvPicPr>
              <p:nvPr/>
            </p:nvPicPr>
            <p:blipFill>
              <a:blip r:embed="rId21" cstate="print"/>
              <a:stretch>
                <a:fillRect/>
              </a:stretch>
            </p:blipFill>
            <p:spPr>
              <a:xfrm rot="-1140000">
                <a:off x="6768631" y="7199838"/>
                <a:ext cx="301944" cy="37478"/>
              </a:xfrm>
              <a:prstGeom prst="rect">
                <a:avLst/>
              </a:prstGeom>
            </p:spPr>
          </p:pic>
        </p:grpSp>
        <p:grpSp>
          <p:nvGrpSpPr>
            <p:cNvPr id="1018" name="그룹 1018"/>
            <p:cNvGrpSpPr/>
            <p:nvPr/>
          </p:nvGrpSpPr>
          <p:grpSpPr>
            <a:xfrm>
              <a:off x="7066873" y="7179438"/>
              <a:ext cx="287651" cy="38847"/>
              <a:chOff x="7066873" y="7179438"/>
              <a:chExt cx="287651" cy="38847"/>
            </a:xfrm>
          </p:grpSpPr>
          <p:pic>
            <p:nvPicPr>
              <p:cNvPr id="56" name="Object 55"/>
              <p:cNvPicPr>
                <a:picLocks noChangeAspect="1"/>
              </p:cNvPicPr>
              <p:nvPr/>
            </p:nvPicPr>
            <p:blipFill>
              <a:blip r:embed="rId22" cstate="print"/>
              <a:stretch>
                <a:fillRect/>
              </a:stretch>
            </p:blipFill>
            <p:spPr>
              <a:xfrm rot="1140000">
                <a:off x="7066873" y="7179438"/>
                <a:ext cx="287651" cy="38847"/>
              </a:xfrm>
              <a:prstGeom prst="rect">
                <a:avLst/>
              </a:prstGeom>
            </p:spPr>
          </p:pic>
        </p:grpSp>
        <p:grpSp>
          <p:nvGrpSpPr>
            <p:cNvPr id="1019" name="그룹 1019"/>
            <p:cNvGrpSpPr/>
            <p:nvPr/>
          </p:nvGrpSpPr>
          <p:grpSpPr>
            <a:xfrm>
              <a:off x="7117040" y="7198778"/>
              <a:ext cx="287651" cy="37292"/>
              <a:chOff x="7117040" y="7198778"/>
              <a:chExt cx="287651" cy="37292"/>
            </a:xfrm>
          </p:grpSpPr>
          <p:pic>
            <p:nvPicPr>
              <p:cNvPr id="59" name="Object 58"/>
              <p:cNvPicPr>
                <a:picLocks noChangeAspect="1"/>
              </p:cNvPicPr>
              <p:nvPr/>
            </p:nvPicPr>
            <p:blipFill>
              <a:blip r:embed="rId23" cstate="print"/>
              <a:stretch>
                <a:fillRect/>
              </a:stretch>
            </p:blipFill>
            <p:spPr>
              <a:xfrm rot="1140000">
                <a:off x="7117040" y="7198778"/>
                <a:ext cx="287651" cy="37292"/>
              </a:xfrm>
              <a:prstGeom prst="rect">
                <a:avLst/>
              </a:prstGeom>
            </p:spPr>
          </p:pic>
        </p:grpSp>
        <p:grpSp>
          <p:nvGrpSpPr>
            <p:cNvPr id="1020" name="그룹 1020"/>
            <p:cNvGrpSpPr/>
            <p:nvPr/>
          </p:nvGrpSpPr>
          <p:grpSpPr>
            <a:xfrm>
              <a:off x="7205454" y="6960783"/>
              <a:ext cx="76156" cy="383579"/>
              <a:chOff x="7205454" y="6960783"/>
              <a:chExt cx="76156" cy="383579"/>
            </a:xfrm>
          </p:grpSpPr>
          <p:pic>
            <p:nvPicPr>
              <p:cNvPr id="62" name="Object 61"/>
              <p:cNvPicPr>
                <a:picLocks noChangeAspect="1"/>
              </p:cNvPicPr>
              <p:nvPr/>
            </p:nvPicPr>
            <p:blipFill>
              <a:blip r:embed="rId24" cstate="print"/>
              <a:stretch>
                <a:fillRect/>
              </a:stretch>
            </p:blipFill>
            <p:spPr>
              <a:xfrm rot="-4320000">
                <a:off x="7205454" y="6960783"/>
                <a:ext cx="76156" cy="383579"/>
              </a:xfrm>
              <a:prstGeom prst="rect">
                <a:avLst/>
              </a:prstGeom>
            </p:spPr>
          </p:pic>
        </p:grpSp>
        <p:grpSp>
          <p:nvGrpSpPr>
            <p:cNvPr id="1021" name="그룹 1021"/>
            <p:cNvGrpSpPr/>
            <p:nvPr/>
          </p:nvGrpSpPr>
          <p:grpSpPr>
            <a:xfrm>
              <a:off x="6884868" y="6967276"/>
              <a:ext cx="84854" cy="370747"/>
              <a:chOff x="6884868" y="6967276"/>
              <a:chExt cx="84854" cy="370747"/>
            </a:xfrm>
          </p:grpSpPr>
          <p:pic>
            <p:nvPicPr>
              <p:cNvPr id="65" name="Object 64"/>
              <p:cNvPicPr>
                <a:picLocks noChangeAspect="1"/>
              </p:cNvPicPr>
              <p:nvPr/>
            </p:nvPicPr>
            <p:blipFill>
              <a:blip r:embed="rId25" cstate="print"/>
              <a:stretch>
                <a:fillRect/>
              </a:stretch>
            </p:blipFill>
            <p:spPr>
              <a:xfrm rot="4260000">
                <a:off x="6884868" y="6967276"/>
                <a:ext cx="84854" cy="370747"/>
              </a:xfrm>
              <a:prstGeom prst="rect">
                <a:avLst/>
              </a:prstGeom>
            </p:spPr>
          </p:pic>
        </p:grpSp>
        <p:grpSp>
          <p:nvGrpSpPr>
            <p:cNvPr id="1022" name="그룹 1022"/>
            <p:cNvGrpSpPr/>
            <p:nvPr/>
          </p:nvGrpSpPr>
          <p:grpSpPr>
            <a:xfrm>
              <a:off x="6785274" y="7274188"/>
              <a:ext cx="613383" cy="395908"/>
              <a:chOff x="6785274" y="7274188"/>
              <a:chExt cx="613383" cy="395908"/>
            </a:xfrm>
          </p:grpSpPr>
          <p:pic>
            <p:nvPicPr>
              <p:cNvPr id="68" name="Object 67"/>
              <p:cNvPicPr>
                <a:picLocks noChangeAspect="1"/>
              </p:cNvPicPr>
              <p:nvPr/>
            </p:nvPicPr>
            <p:blipFill>
              <a:blip r:embed="rId26" cstate="print"/>
              <a:stretch>
                <a:fillRect/>
              </a:stretch>
            </p:blipFill>
            <p:spPr>
              <a:xfrm>
                <a:off x="6761182" y="7250096"/>
                <a:ext cx="655213" cy="282765"/>
              </a:xfrm>
              <a:prstGeom prst="rect">
                <a:avLst/>
              </a:prstGeom>
            </p:spPr>
          </p:pic>
          <p:pic>
            <p:nvPicPr>
              <p:cNvPr id="69" name="Object 68"/>
              <p:cNvPicPr>
                <a:picLocks noChangeAspect="1"/>
              </p:cNvPicPr>
              <p:nvPr/>
            </p:nvPicPr>
            <p:blipFill>
              <a:blip r:embed="rId27" cstate="print"/>
              <a:stretch>
                <a:fillRect/>
              </a:stretch>
            </p:blipFill>
            <p:spPr>
              <a:xfrm>
                <a:off x="6771102" y="7417012"/>
                <a:ext cx="645244" cy="286216"/>
              </a:xfrm>
              <a:prstGeom prst="rect">
                <a:avLst/>
              </a:prstGeom>
            </p:spPr>
          </p:pic>
        </p:grpSp>
      </p:grpSp>
      <p:pic>
        <p:nvPicPr>
          <p:cNvPr id="72" name="Object 71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9520267" y="5313248"/>
            <a:ext cx="5002142" cy="635675"/>
          </a:xfrm>
          <a:prstGeom prst="rect">
            <a:avLst/>
          </a:prstGeom>
        </p:spPr>
      </p:pic>
      <p:pic>
        <p:nvPicPr>
          <p:cNvPr id="73" name="Object 72"/>
          <p:cNvPicPr>
            <a:picLocks noChangeAspect="1"/>
          </p:cNvPicPr>
          <p:nvPr/>
        </p:nvPicPr>
        <p:blipFill>
          <a:blip r:embed="rId29" cstate="print"/>
          <a:stretch>
            <a:fillRect/>
          </a:stretch>
        </p:blipFill>
        <p:spPr>
          <a:xfrm>
            <a:off x="16561797" y="8968778"/>
            <a:ext cx="622297" cy="611202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01C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29801" y="386655"/>
            <a:ext cx="17180700" cy="9512404"/>
            <a:chOff x="529801" y="386655"/>
            <a:chExt cx="17180700" cy="951240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784429" y="-4129520"/>
              <a:ext cx="34361400" cy="19024808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9801" y="386655"/>
              <a:ext cx="17180700" cy="9512404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730448" y="3987124"/>
            <a:ext cx="3115505" cy="1553219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3931294" y="-2755003"/>
            <a:ext cx="6993671" cy="4849661"/>
            <a:chOff x="13931294" y="-2755003"/>
            <a:chExt cx="6993671" cy="4849661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931294" y="-2755003"/>
              <a:ext cx="6993671" cy="4849661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6992755" y="-1563080"/>
            <a:ext cx="2532115" cy="6214563"/>
            <a:chOff x="16992755" y="-1563080"/>
            <a:chExt cx="2532115" cy="6214563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992755" y="-1563080"/>
              <a:ext cx="2532115" cy="6214563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-5363933" y="6029746"/>
            <a:ext cx="6993671" cy="4849661"/>
            <a:chOff x="-5363933" y="6029746"/>
            <a:chExt cx="6993671" cy="4849661"/>
          </a:xfrm>
        </p:grpSpPr>
        <p:pic>
          <p:nvPicPr>
            <p:cNvPr id="14" name="Object 13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-5363933" y="6029746"/>
              <a:ext cx="6993671" cy="4849661"/>
            </a:xfrm>
            <a:prstGeom prst="rect">
              <a:avLst/>
            </a:prstGeom>
          </p:spPr>
        </p:pic>
      </p:grpSp>
      <p:pic>
        <p:nvPicPr>
          <p:cNvPr id="16" name="Object 15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393472" y="6063214"/>
            <a:ext cx="1590694" cy="670932"/>
          </a:xfrm>
          <a:prstGeom prst="rect">
            <a:avLst/>
          </a:prstGeom>
        </p:spPr>
      </p:pic>
      <p:grpSp>
        <p:nvGrpSpPr>
          <p:cNvPr id="1005" name="그룹 1005"/>
          <p:cNvGrpSpPr/>
          <p:nvPr/>
        </p:nvGrpSpPr>
        <p:grpSpPr>
          <a:xfrm>
            <a:off x="7281532" y="3579468"/>
            <a:ext cx="3695906" cy="2296799"/>
            <a:chOff x="7281532" y="3579468"/>
            <a:chExt cx="3695906" cy="2296799"/>
          </a:xfrm>
        </p:grpSpPr>
        <p:pic>
          <p:nvPicPr>
            <p:cNvPr id="18" name="Object 17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281532" y="3579468"/>
              <a:ext cx="3695906" cy="2296799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-9454945" y="8830581"/>
            <a:ext cx="12529332" cy="6214563"/>
            <a:chOff x="-9454945" y="8830581"/>
            <a:chExt cx="12529332" cy="6214563"/>
          </a:xfrm>
        </p:grpSpPr>
        <p:pic>
          <p:nvPicPr>
            <p:cNvPr id="21" name="Object 20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-9454945" y="8830581"/>
              <a:ext cx="12529332" cy="6214563"/>
            </a:xfrm>
            <a:prstGeom prst="rect">
              <a:avLst/>
            </a:prstGeom>
          </p:spPr>
        </p:pic>
      </p:grpSp>
      <p:pic>
        <p:nvPicPr>
          <p:cNvPr id="23" name="Object 2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6561797" y="8968778"/>
            <a:ext cx="631821" cy="601678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01C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29801" y="386655"/>
            <a:ext cx="17180700" cy="9512404"/>
            <a:chOff x="529801" y="386655"/>
            <a:chExt cx="17180700" cy="9512404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7784429" y="-4129520"/>
              <a:ext cx="34361400" cy="19024808"/>
            </a:xfrm>
            <a:prstGeom prst="rect">
              <a:avLst/>
            </a:prstGeom>
          </p:spPr>
        </p:pic>
        <p:pic>
          <p:nvPicPr>
            <p:cNvPr id="4" name="Object 3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9801" y="386655"/>
              <a:ext cx="17180700" cy="9512404"/>
            </a:xfrm>
            <a:prstGeom prst="rect">
              <a:avLst/>
            </a:prstGeom>
          </p:spPr>
        </p:pic>
      </p:grpSp>
      <p:pic>
        <p:nvPicPr>
          <p:cNvPr id="6" name="Object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07912" y="1085341"/>
            <a:ext cx="4232419" cy="1393419"/>
          </a:xfrm>
          <a:prstGeom prst="rect">
            <a:avLst/>
          </a:prstGeom>
        </p:spPr>
      </p:pic>
      <p:grpSp>
        <p:nvGrpSpPr>
          <p:cNvPr id="1002" name="그룹 1002"/>
          <p:cNvGrpSpPr/>
          <p:nvPr/>
        </p:nvGrpSpPr>
        <p:grpSpPr>
          <a:xfrm>
            <a:off x="13931294" y="-2755003"/>
            <a:ext cx="6993671" cy="4849661"/>
            <a:chOff x="13931294" y="-2755003"/>
            <a:chExt cx="6993671" cy="4849661"/>
          </a:xfrm>
        </p:grpSpPr>
        <p:pic>
          <p:nvPicPr>
            <p:cNvPr id="8" name="Object 7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3931294" y="-2755003"/>
              <a:ext cx="6993671" cy="4849661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16992755" y="-1563080"/>
            <a:ext cx="2532115" cy="6214563"/>
            <a:chOff x="16992755" y="-1563080"/>
            <a:chExt cx="2532115" cy="6214563"/>
          </a:xfrm>
        </p:grpSpPr>
        <p:pic>
          <p:nvPicPr>
            <p:cNvPr id="11" name="Object 10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6992755" y="-1563080"/>
              <a:ext cx="2532115" cy="6214563"/>
            </a:xfrm>
            <a:prstGeom prst="rect">
              <a:avLst/>
            </a:prstGeom>
          </p:spPr>
        </p:pic>
      </p:grpSp>
      <p:pic>
        <p:nvPicPr>
          <p:cNvPr id="13" name="Object 12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255945" y="3524831"/>
            <a:ext cx="5278840" cy="781544"/>
          </a:xfrm>
          <a:prstGeom prst="rect">
            <a:avLst/>
          </a:prstGeom>
        </p:spPr>
      </p:pic>
      <p:pic>
        <p:nvPicPr>
          <p:cNvPr id="14" name="Object 13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268400" y="4941734"/>
            <a:ext cx="15477142" cy="4128561"/>
          </a:xfrm>
          <a:prstGeom prst="rect">
            <a:avLst/>
          </a:prstGeom>
        </p:spPr>
      </p:pic>
      <p:grpSp>
        <p:nvGrpSpPr>
          <p:cNvPr id="1004" name="그룹 1004"/>
          <p:cNvGrpSpPr/>
          <p:nvPr/>
        </p:nvGrpSpPr>
        <p:grpSpPr>
          <a:xfrm>
            <a:off x="1006355" y="762480"/>
            <a:ext cx="4495191" cy="1989119"/>
            <a:chOff x="1006355" y="762480"/>
            <a:chExt cx="4495191" cy="1989119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06355" y="762480"/>
              <a:ext cx="4495191" cy="1989119"/>
            </a:xfrm>
            <a:prstGeom prst="rect">
              <a:avLst/>
            </a:prstGeom>
          </p:spPr>
        </p:pic>
      </p:grpSp>
      <p:pic>
        <p:nvPicPr>
          <p:cNvPr id="18" name="Object 17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6561797" y="8968778"/>
            <a:ext cx="612774" cy="611202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01CA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7074836" y="2924344"/>
            <a:ext cx="526745" cy="2317175"/>
            <a:chOff x="7074836" y="2924344"/>
            <a:chExt cx="526745" cy="2317175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074836" y="2924344"/>
              <a:ext cx="526745" cy="2317175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395109" y="2117005"/>
            <a:ext cx="6051705" cy="6051705"/>
            <a:chOff x="2395109" y="2117005"/>
            <a:chExt cx="6051705" cy="6051705"/>
          </a:xfrm>
        </p:grpSpPr>
        <p:grpSp>
          <p:nvGrpSpPr>
            <p:cNvPr id="1003" name="그룹 1003"/>
            <p:cNvGrpSpPr/>
            <p:nvPr/>
          </p:nvGrpSpPr>
          <p:grpSpPr>
            <a:xfrm>
              <a:off x="2395109" y="2117005"/>
              <a:ext cx="6051705" cy="6051705"/>
              <a:chOff x="2395109" y="2117005"/>
              <a:chExt cx="6051705" cy="6051705"/>
            </a:xfrm>
          </p:grpSpPr>
          <p:grpSp>
            <p:nvGrpSpPr>
              <p:cNvPr id="1004" name="그룹 1004"/>
              <p:cNvGrpSpPr/>
              <p:nvPr/>
            </p:nvGrpSpPr>
            <p:grpSpPr>
              <a:xfrm>
                <a:off x="2395109" y="2117005"/>
                <a:ext cx="6051705" cy="6051705"/>
                <a:chOff x="2395109" y="2117005"/>
                <a:chExt cx="6051705" cy="6051705"/>
              </a:xfrm>
            </p:grpSpPr>
            <p:pic>
              <p:nvPicPr>
                <p:cNvPr id="8" name="Object 7"/>
                <p:cNvPicPr>
                  <a:picLocks noChangeAspect="1"/>
                </p:cNvPicPr>
                <p:nvPr/>
              </p:nvPicPr>
              <p:blipFill>
                <a:blip r:embed="rId3" cstate="print"/>
                <a:stretch>
                  <a:fillRect/>
                </a:stretch>
              </p:blipFill>
              <p:spPr>
                <a:xfrm>
                  <a:off x="-499075" y="-777180"/>
                  <a:ext cx="12103410" cy="12103410"/>
                </a:xfrm>
                <a:prstGeom prst="rect">
                  <a:avLst/>
                </a:prstGeom>
              </p:spPr>
            </p:pic>
            <p:pic>
              <p:nvPicPr>
                <p:cNvPr id="9" name="Object 8"/>
                <p:cNvPicPr>
                  <a:picLocks noChangeAspect="1"/>
                </p:cNvPicPr>
                <p:nvPr/>
              </p:nvPicPr>
              <p:blipFill>
                <a:blip r:embed="rId4" cstate="print"/>
                <a:stretch>
                  <a:fillRect/>
                </a:stretch>
              </p:blipFill>
              <p:spPr>
                <a:xfrm>
                  <a:off x="2395109" y="2117005"/>
                  <a:ext cx="6051705" cy="6051705"/>
                </a:xfrm>
                <a:prstGeom prst="rect">
                  <a:avLst/>
                </a:prstGeom>
              </p:spPr>
            </p:pic>
          </p:grpSp>
          <p:grpSp>
            <p:nvGrpSpPr>
              <p:cNvPr id="1005" name="그룹 1005"/>
              <p:cNvGrpSpPr/>
              <p:nvPr/>
            </p:nvGrpSpPr>
            <p:grpSpPr>
              <a:xfrm>
                <a:off x="2699508" y="2419648"/>
                <a:ext cx="5440045" cy="5421391"/>
                <a:chOff x="2699508" y="2419648"/>
                <a:chExt cx="5440045" cy="5421391"/>
              </a:xfrm>
            </p:grpSpPr>
            <p:pic>
              <p:nvPicPr>
                <p:cNvPr id="12" name="Object 11"/>
                <p:cNvPicPr>
                  <a:picLocks noChangeAspect="1"/>
                </p:cNvPicPr>
                <p:nvPr/>
              </p:nvPicPr>
              <p:blipFill>
                <a:blip r:embed="rId5" cstate="print"/>
                <a:stretch>
                  <a:fillRect/>
                </a:stretch>
              </p:blipFill>
              <p:spPr>
                <a:xfrm>
                  <a:off x="2699508" y="2419648"/>
                  <a:ext cx="5440045" cy="5421391"/>
                </a:xfrm>
                <a:prstGeom prst="rect">
                  <a:avLst/>
                </a:prstGeom>
              </p:spPr>
            </p:pic>
          </p:grpSp>
        </p:grpSp>
        <p:grpSp>
          <p:nvGrpSpPr>
            <p:cNvPr id="1006" name="그룹 1006"/>
            <p:cNvGrpSpPr/>
            <p:nvPr/>
          </p:nvGrpSpPr>
          <p:grpSpPr>
            <a:xfrm>
              <a:off x="2813133" y="2683531"/>
              <a:ext cx="559059" cy="2459326"/>
              <a:chOff x="2813133" y="2683531"/>
              <a:chExt cx="559059" cy="2459326"/>
            </a:xfrm>
          </p:grpSpPr>
          <p:pic>
            <p:nvPicPr>
              <p:cNvPr id="16" name="Object 15"/>
              <p:cNvPicPr>
                <a:picLocks noChangeAspect="1"/>
              </p:cNvPicPr>
              <p:nvPr/>
            </p:nvPicPr>
            <p:blipFill>
              <a:blip r:embed="rId6" cstate="print"/>
              <a:stretch>
                <a:fillRect/>
              </a:stretch>
            </p:blipFill>
            <p:spPr>
              <a:xfrm>
                <a:off x="2813133" y="2683531"/>
                <a:ext cx="559059" cy="2459326"/>
              </a:xfrm>
              <a:prstGeom prst="rect">
                <a:avLst/>
              </a:prstGeom>
            </p:spPr>
          </p:pic>
        </p:grpSp>
        <p:grpSp>
          <p:nvGrpSpPr>
            <p:cNvPr id="1007" name="그룹 1007"/>
            <p:cNvGrpSpPr/>
            <p:nvPr/>
          </p:nvGrpSpPr>
          <p:grpSpPr>
            <a:xfrm>
              <a:off x="3377246" y="3746465"/>
              <a:ext cx="2519114" cy="285173"/>
              <a:chOff x="3377246" y="3746465"/>
              <a:chExt cx="2519114" cy="285173"/>
            </a:xfrm>
          </p:grpSpPr>
          <p:pic>
            <p:nvPicPr>
              <p:cNvPr id="19" name="Object 18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 rot="-1140000">
                <a:off x="3377246" y="3746465"/>
                <a:ext cx="2519114" cy="285173"/>
              </a:xfrm>
              <a:prstGeom prst="rect">
                <a:avLst/>
              </a:prstGeom>
            </p:spPr>
          </p:pic>
        </p:grpSp>
        <p:grpSp>
          <p:nvGrpSpPr>
            <p:cNvPr id="1008" name="그룹 1008"/>
            <p:cNvGrpSpPr/>
            <p:nvPr/>
          </p:nvGrpSpPr>
          <p:grpSpPr>
            <a:xfrm>
              <a:off x="3160476" y="3887640"/>
              <a:ext cx="2216553" cy="275121"/>
              <a:chOff x="3160476" y="3887640"/>
              <a:chExt cx="2216553" cy="275121"/>
            </a:xfrm>
          </p:grpSpPr>
          <p:pic>
            <p:nvPicPr>
              <p:cNvPr id="22" name="Object 21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 rot="-1140000">
                <a:off x="3160476" y="3887640"/>
                <a:ext cx="2216553" cy="275121"/>
              </a:xfrm>
              <a:prstGeom prst="rect">
                <a:avLst/>
              </a:prstGeom>
            </p:spPr>
          </p:pic>
        </p:grpSp>
        <p:grpSp>
          <p:nvGrpSpPr>
            <p:cNvPr id="1009" name="그룹 1009"/>
            <p:cNvGrpSpPr/>
            <p:nvPr/>
          </p:nvGrpSpPr>
          <p:grpSpPr>
            <a:xfrm>
              <a:off x="5293824" y="3756564"/>
              <a:ext cx="2111631" cy="285173"/>
              <a:chOff x="5293824" y="3756564"/>
              <a:chExt cx="2111631" cy="285173"/>
            </a:xfrm>
          </p:grpSpPr>
          <p:pic>
            <p:nvPicPr>
              <p:cNvPr id="25" name="Object 24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 rot="1140000">
                <a:off x="5293824" y="3756564"/>
                <a:ext cx="2111631" cy="285173"/>
              </a:xfrm>
              <a:prstGeom prst="rect">
                <a:avLst/>
              </a:prstGeom>
            </p:spPr>
          </p:pic>
        </p:grpSp>
        <p:grpSp>
          <p:nvGrpSpPr>
            <p:cNvPr id="1010" name="그룹 1010"/>
            <p:cNvGrpSpPr/>
            <p:nvPr/>
          </p:nvGrpSpPr>
          <p:grpSpPr>
            <a:xfrm>
              <a:off x="5667757" y="3864703"/>
              <a:ext cx="2111631" cy="308542"/>
              <a:chOff x="5667757" y="3864703"/>
              <a:chExt cx="2111631" cy="308542"/>
            </a:xfrm>
          </p:grpSpPr>
          <p:pic>
            <p:nvPicPr>
              <p:cNvPr id="28" name="Object 27"/>
              <p:cNvPicPr>
                <a:picLocks noChangeAspect="1"/>
              </p:cNvPicPr>
              <p:nvPr/>
            </p:nvPicPr>
            <p:blipFill>
              <a:blip r:embed="rId10" cstate="print"/>
              <a:stretch>
                <a:fillRect/>
              </a:stretch>
            </p:blipFill>
            <p:spPr>
              <a:xfrm rot="1140000">
                <a:off x="5667757" y="3864703"/>
                <a:ext cx="2111631" cy="308542"/>
              </a:xfrm>
              <a:prstGeom prst="rect">
                <a:avLst/>
              </a:prstGeom>
            </p:spPr>
          </p:pic>
        </p:grpSp>
        <p:grpSp>
          <p:nvGrpSpPr>
            <p:cNvPr id="1011" name="그룹 1011"/>
            <p:cNvGrpSpPr/>
            <p:nvPr/>
          </p:nvGrpSpPr>
          <p:grpSpPr>
            <a:xfrm>
              <a:off x="3264150" y="3609825"/>
              <a:ext cx="2519114" cy="285173"/>
              <a:chOff x="3264150" y="3609825"/>
              <a:chExt cx="2519114" cy="285173"/>
            </a:xfrm>
          </p:grpSpPr>
          <p:pic>
            <p:nvPicPr>
              <p:cNvPr id="31" name="Object 30"/>
              <p:cNvPicPr>
                <a:picLocks noChangeAspect="1"/>
              </p:cNvPicPr>
              <p:nvPr/>
            </p:nvPicPr>
            <p:blipFill>
              <a:blip r:embed="rId11" cstate="print"/>
              <a:stretch>
                <a:fillRect/>
              </a:stretch>
            </p:blipFill>
            <p:spPr>
              <a:xfrm rot="-1140000">
                <a:off x="3264150" y="3609825"/>
                <a:ext cx="2519114" cy="285173"/>
              </a:xfrm>
              <a:prstGeom prst="rect">
                <a:avLst/>
              </a:prstGeom>
            </p:spPr>
          </p:pic>
        </p:grpSp>
        <p:grpSp>
          <p:nvGrpSpPr>
            <p:cNvPr id="1012" name="그룹 1012"/>
            <p:cNvGrpSpPr/>
            <p:nvPr/>
          </p:nvGrpSpPr>
          <p:grpSpPr>
            <a:xfrm>
              <a:off x="3047380" y="3751000"/>
              <a:ext cx="2216553" cy="275121"/>
              <a:chOff x="3047380" y="3751000"/>
              <a:chExt cx="2216553" cy="275121"/>
            </a:xfrm>
          </p:grpSpPr>
          <p:pic>
            <p:nvPicPr>
              <p:cNvPr id="34" name="Object 33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 rot="-1140000">
                <a:off x="3047380" y="3751000"/>
                <a:ext cx="2216553" cy="275121"/>
              </a:xfrm>
              <a:prstGeom prst="rect">
                <a:avLst/>
              </a:prstGeom>
            </p:spPr>
          </p:pic>
        </p:grpSp>
        <p:grpSp>
          <p:nvGrpSpPr>
            <p:cNvPr id="1013" name="그룹 1013"/>
            <p:cNvGrpSpPr/>
            <p:nvPr/>
          </p:nvGrpSpPr>
          <p:grpSpPr>
            <a:xfrm>
              <a:off x="5236762" y="3601245"/>
              <a:ext cx="2111631" cy="285173"/>
              <a:chOff x="5236762" y="3601245"/>
              <a:chExt cx="2111631" cy="285173"/>
            </a:xfrm>
          </p:grpSpPr>
          <p:pic>
            <p:nvPicPr>
              <p:cNvPr id="37" name="Object 36"/>
              <p:cNvPicPr>
                <a:picLocks noChangeAspect="1"/>
              </p:cNvPicPr>
              <p:nvPr/>
            </p:nvPicPr>
            <p:blipFill>
              <a:blip r:embed="rId13" cstate="print"/>
              <a:stretch>
                <a:fillRect/>
              </a:stretch>
            </p:blipFill>
            <p:spPr>
              <a:xfrm rot="1140000">
                <a:off x="5236762" y="3601245"/>
                <a:ext cx="2111631" cy="285173"/>
              </a:xfrm>
              <a:prstGeom prst="rect">
                <a:avLst/>
              </a:prstGeom>
            </p:spPr>
          </p:pic>
        </p:grpSp>
        <p:grpSp>
          <p:nvGrpSpPr>
            <p:cNvPr id="1014" name="그룹 1014"/>
            <p:cNvGrpSpPr/>
            <p:nvPr/>
          </p:nvGrpSpPr>
          <p:grpSpPr>
            <a:xfrm>
              <a:off x="5605033" y="3743217"/>
              <a:ext cx="2111631" cy="273762"/>
              <a:chOff x="5605033" y="3743217"/>
              <a:chExt cx="2111631" cy="273762"/>
            </a:xfrm>
          </p:grpSpPr>
          <p:pic>
            <p:nvPicPr>
              <p:cNvPr id="40" name="Object 39"/>
              <p:cNvPicPr>
                <a:picLocks noChangeAspect="1"/>
              </p:cNvPicPr>
              <p:nvPr/>
            </p:nvPicPr>
            <p:blipFill>
              <a:blip r:embed="rId14" cstate="print"/>
              <a:stretch>
                <a:fillRect/>
              </a:stretch>
            </p:blipFill>
            <p:spPr>
              <a:xfrm rot="1140000">
                <a:off x="5605033" y="3743217"/>
                <a:ext cx="2111631" cy="273762"/>
              </a:xfrm>
              <a:prstGeom prst="rect">
                <a:avLst/>
              </a:prstGeom>
            </p:spPr>
          </p:pic>
        </p:grpSp>
        <p:grpSp>
          <p:nvGrpSpPr>
            <p:cNvPr id="1015" name="그룹 1015"/>
            <p:cNvGrpSpPr/>
            <p:nvPr/>
          </p:nvGrpSpPr>
          <p:grpSpPr>
            <a:xfrm>
              <a:off x="6254077" y="1996112"/>
              <a:ext cx="559059" cy="2815838"/>
              <a:chOff x="6254077" y="1996112"/>
              <a:chExt cx="559059" cy="2815838"/>
            </a:xfrm>
          </p:grpSpPr>
          <p:pic>
            <p:nvPicPr>
              <p:cNvPr id="43" name="Object 42"/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 rot="-4320000">
                <a:off x="6254077" y="1996112"/>
                <a:ext cx="559059" cy="2815838"/>
              </a:xfrm>
              <a:prstGeom prst="rect">
                <a:avLst/>
              </a:prstGeom>
            </p:spPr>
          </p:pic>
        </p:grpSp>
        <p:grpSp>
          <p:nvGrpSpPr>
            <p:cNvPr id="1016" name="그룹 1016"/>
            <p:cNvGrpSpPr/>
            <p:nvPr/>
          </p:nvGrpSpPr>
          <p:grpSpPr>
            <a:xfrm>
              <a:off x="3900672" y="2043770"/>
              <a:ext cx="622912" cy="2721633"/>
              <a:chOff x="3900672" y="2043770"/>
              <a:chExt cx="622912" cy="2721633"/>
            </a:xfrm>
          </p:grpSpPr>
          <p:pic>
            <p:nvPicPr>
              <p:cNvPr id="46" name="Object 45"/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 rot="4260000">
                <a:off x="3900672" y="2043770"/>
                <a:ext cx="622912" cy="2721633"/>
              </a:xfrm>
              <a:prstGeom prst="rect">
                <a:avLst/>
              </a:prstGeom>
            </p:spPr>
          </p:pic>
        </p:grpSp>
        <p:grpSp>
          <p:nvGrpSpPr>
            <p:cNvPr id="1017" name="그룹 1017"/>
            <p:cNvGrpSpPr/>
            <p:nvPr/>
          </p:nvGrpSpPr>
          <p:grpSpPr>
            <a:xfrm>
              <a:off x="3169554" y="4296797"/>
              <a:ext cx="4502817" cy="2906340"/>
              <a:chOff x="3169554" y="4296797"/>
              <a:chExt cx="4502817" cy="2906340"/>
            </a:xfrm>
          </p:grpSpPr>
          <p:pic>
            <p:nvPicPr>
              <p:cNvPr id="49" name="Object 48"/>
              <p:cNvPicPr>
                <a:picLocks noChangeAspect="1"/>
              </p:cNvPicPr>
              <p:nvPr/>
            </p:nvPicPr>
            <p:blipFill>
              <a:blip r:embed="rId17" cstate="print"/>
              <a:stretch>
                <a:fillRect/>
              </a:stretch>
            </p:blipFill>
            <p:spPr>
              <a:xfrm>
                <a:off x="2992700" y="4119944"/>
                <a:ext cx="4947137" cy="2074889"/>
              </a:xfrm>
              <a:prstGeom prst="rect">
                <a:avLst/>
              </a:prstGeom>
            </p:spPr>
          </p:pic>
          <p:pic>
            <p:nvPicPr>
              <p:cNvPr id="50" name="Object 49"/>
              <p:cNvPicPr>
                <a:picLocks noChangeAspect="1"/>
              </p:cNvPicPr>
              <p:nvPr/>
            </p:nvPicPr>
            <p:blipFill>
              <a:blip r:embed="rId18" cstate="print"/>
              <a:stretch>
                <a:fillRect/>
              </a:stretch>
            </p:blipFill>
            <p:spPr>
              <a:xfrm>
                <a:off x="3065516" y="5345263"/>
                <a:ext cx="4793547" cy="2085061"/>
              </a:xfrm>
              <a:prstGeom prst="rect">
                <a:avLst/>
              </a:prstGeom>
            </p:spPr>
          </p:pic>
        </p:grpSp>
      </p:grpSp>
      <p:grpSp>
        <p:nvGrpSpPr>
          <p:cNvPr id="1018" name="그룹 1018"/>
          <p:cNvGrpSpPr/>
          <p:nvPr/>
        </p:nvGrpSpPr>
        <p:grpSpPr>
          <a:xfrm>
            <a:off x="8893753" y="5534767"/>
            <a:ext cx="10974096" cy="2633943"/>
            <a:chOff x="8893753" y="5534767"/>
            <a:chExt cx="10974096" cy="2633943"/>
          </a:xfrm>
        </p:grpSpPr>
        <p:grpSp>
          <p:nvGrpSpPr>
            <p:cNvPr id="1019" name="그룹 1019"/>
            <p:cNvGrpSpPr/>
            <p:nvPr/>
          </p:nvGrpSpPr>
          <p:grpSpPr>
            <a:xfrm>
              <a:off x="8893753" y="5534767"/>
              <a:ext cx="7577200" cy="2633943"/>
              <a:chOff x="8893753" y="5534767"/>
              <a:chExt cx="7577200" cy="2633943"/>
            </a:xfrm>
          </p:grpSpPr>
          <p:pic>
            <p:nvPicPr>
              <p:cNvPr id="55" name="Object 54"/>
              <p:cNvPicPr>
                <a:picLocks noChangeAspect="1"/>
              </p:cNvPicPr>
              <p:nvPr/>
            </p:nvPicPr>
            <p:blipFill>
              <a:blip r:embed="rId19" cstate="print"/>
              <a:stretch>
                <a:fillRect/>
              </a:stretch>
            </p:blipFill>
            <p:spPr>
              <a:xfrm>
                <a:off x="5200427" y="4348928"/>
                <a:ext cx="15154399" cy="5267885"/>
              </a:xfrm>
              <a:prstGeom prst="rect">
                <a:avLst/>
              </a:prstGeom>
            </p:spPr>
          </p:pic>
          <p:pic>
            <p:nvPicPr>
              <p:cNvPr id="56" name="Object 55"/>
              <p:cNvPicPr>
                <a:picLocks noChangeAspect="1"/>
              </p:cNvPicPr>
              <p:nvPr/>
            </p:nvPicPr>
            <p:blipFill>
              <a:blip r:embed="rId20" cstate="print"/>
              <a:stretch>
                <a:fillRect/>
              </a:stretch>
            </p:blipFill>
            <p:spPr>
              <a:xfrm>
                <a:off x="8893753" y="5534767"/>
                <a:ext cx="7577200" cy="2633943"/>
              </a:xfrm>
              <a:prstGeom prst="rect">
                <a:avLst/>
              </a:prstGeom>
            </p:spPr>
          </p:pic>
        </p:grpSp>
        <p:grpSp>
          <p:nvGrpSpPr>
            <p:cNvPr id="1020" name="그룹 1020"/>
            <p:cNvGrpSpPr/>
            <p:nvPr/>
          </p:nvGrpSpPr>
          <p:grpSpPr>
            <a:xfrm>
              <a:off x="9205241" y="5834592"/>
              <a:ext cx="6954359" cy="2048095"/>
              <a:chOff x="9205241" y="5834592"/>
              <a:chExt cx="6954359" cy="2048095"/>
            </a:xfrm>
          </p:grpSpPr>
          <p:pic>
            <p:nvPicPr>
              <p:cNvPr id="59" name="Object 58"/>
              <p:cNvPicPr>
                <a:picLocks noChangeAspect="1"/>
              </p:cNvPicPr>
              <p:nvPr/>
            </p:nvPicPr>
            <p:blipFill>
              <a:blip r:embed="rId21" cstate="print"/>
              <a:stretch>
                <a:fillRect/>
              </a:stretch>
            </p:blipFill>
            <p:spPr>
              <a:xfrm>
                <a:off x="9205241" y="5834592"/>
                <a:ext cx="6954359" cy="2048095"/>
              </a:xfrm>
              <a:prstGeom prst="rect">
                <a:avLst/>
              </a:prstGeom>
            </p:spPr>
          </p:pic>
        </p:grpSp>
        <p:pic>
          <p:nvPicPr>
            <p:cNvPr id="61" name="Object 60"/>
            <p:cNvPicPr>
              <a:picLocks noChangeAspect="1"/>
            </p:cNvPicPr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9441808" y="6308256"/>
              <a:ext cx="4602329" cy="1212148"/>
            </a:xfrm>
            <a:prstGeom prst="rect">
              <a:avLst/>
            </a:prstGeom>
          </p:spPr>
        </p:pic>
      </p:grpSp>
      <p:grpSp>
        <p:nvGrpSpPr>
          <p:cNvPr id="1021" name="그룹 1021"/>
          <p:cNvGrpSpPr/>
          <p:nvPr/>
        </p:nvGrpSpPr>
        <p:grpSpPr>
          <a:xfrm>
            <a:off x="9687796" y="-2487841"/>
            <a:ext cx="10603897" cy="7353121"/>
            <a:chOff x="9687796" y="-2487841"/>
            <a:chExt cx="10603897" cy="7353121"/>
          </a:xfrm>
        </p:grpSpPr>
        <p:pic>
          <p:nvPicPr>
            <p:cNvPr id="64" name="Object 63"/>
            <p:cNvPicPr>
              <a:picLocks noChangeAspect="1"/>
            </p:cNvPicPr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9687796" y="-2487841"/>
              <a:ext cx="10603897" cy="7353121"/>
            </a:xfrm>
            <a:prstGeom prst="rect">
              <a:avLst/>
            </a:prstGeom>
          </p:spPr>
        </p:pic>
      </p:grpSp>
      <p:grpSp>
        <p:nvGrpSpPr>
          <p:cNvPr id="1022" name="그룹 1022"/>
          <p:cNvGrpSpPr/>
          <p:nvPr/>
        </p:nvGrpSpPr>
        <p:grpSpPr>
          <a:xfrm>
            <a:off x="-2351974" y="-6075769"/>
            <a:ext cx="10513074" cy="7290141"/>
            <a:chOff x="-2351974" y="-6075769"/>
            <a:chExt cx="10513074" cy="7290141"/>
          </a:xfrm>
        </p:grpSpPr>
        <p:pic>
          <p:nvPicPr>
            <p:cNvPr id="67" name="Object 66"/>
            <p:cNvPicPr>
              <a:picLocks noChangeAspect="1"/>
            </p:cNvPicPr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-2351974" y="-6075769"/>
              <a:ext cx="10513074" cy="7290141"/>
            </a:xfrm>
            <a:prstGeom prst="rect">
              <a:avLst/>
            </a:prstGeom>
          </p:spPr>
        </p:pic>
      </p:grpSp>
      <p:grpSp>
        <p:nvGrpSpPr>
          <p:cNvPr id="1023" name="그룹 1023"/>
          <p:cNvGrpSpPr/>
          <p:nvPr/>
        </p:nvGrpSpPr>
        <p:grpSpPr>
          <a:xfrm>
            <a:off x="-12951264" y="2117005"/>
            <a:ext cx="14130188" cy="9798377"/>
            <a:chOff x="-12951264" y="2117005"/>
            <a:chExt cx="14130188" cy="9798377"/>
          </a:xfrm>
        </p:grpSpPr>
        <p:pic>
          <p:nvPicPr>
            <p:cNvPr id="70" name="Object 69"/>
            <p:cNvPicPr>
              <a:picLocks noChangeAspect="1"/>
            </p:cNvPicPr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-12951264" y="2117005"/>
              <a:ext cx="14130188" cy="9798377"/>
            </a:xfrm>
            <a:prstGeom prst="rect">
              <a:avLst/>
            </a:prstGeom>
          </p:spPr>
        </p:pic>
      </p:grpSp>
      <p:grpSp>
        <p:nvGrpSpPr>
          <p:cNvPr id="1024" name="그룹 1024"/>
          <p:cNvGrpSpPr/>
          <p:nvPr/>
        </p:nvGrpSpPr>
        <p:grpSpPr>
          <a:xfrm>
            <a:off x="2129185" y="8965405"/>
            <a:ext cx="17183719" cy="7353121"/>
            <a:chOff x="2129185" y="8965405"/>
            <a:chExt cx="17183719" cy="7353121"/>
          </a:xfrm>
        </p:grpSpPr>
        <p:pic>
          <p:nvPicPr>
            <p:cNvPr id="73" name="Object 72"/>
            <p:cNvPicPr>
              <a:picLocks noChangeAspect="1"/>
            </p:cNvPicPr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2129185" y="8965405"/>
              <a:ext cx="17183719" cy="735312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>officegen</ep:Company>
  <ep:Words>0</ep:Words>
  <ep:PresentationFormat>On-screen Show (4:3)</ep:PresentationFormat>
  <ep:Paragraphs>0</ep:Paragraphs>
  <ep:Slides>19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ep:HeadingPairs>
  <ep:TitlesOfParts>
    <vt:vector size="20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슬라이드 12</vt:lpstr>
      <vt:lpstr>Slide 13</vt:lpstr>
      <vt:lpstr>Slide 14</vt:lpstr>
      <vt:lpstr>Slide 15</vt:lpstr>
      <vt:lpstr>Slide 16</vt:lpstr>
      <vt:lpstr>Slide 17</vt:lpstr>
      <vt:lpstr>Slide 18</vt:lpstr>
      <vt:lpstr>Slide 19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2023-06-15T19:36:07.000</dcterms:created>
  <dc:creator>officegen</dc:creator>
  <cp:lastModifiedBy>PC_1M</cp:lastModifiedBy>
  <dcterms:modified xsi:type="dcterms:W3CDTF">2023-06-15T10:37:28.613</dcterms:modified>
  <cp:revision>2</cp:revision>
  <cp:version/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