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435" y="2841758"/>
            <a:ext cx="8831147" cy="2972614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96524" y="8681572"/>
            <a:ext cx="966142" cy="49585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3095400" y="5045876"/>
            <a:ext cx="7904437" cy="137143"/>
            <a:chOff x="13095400" y="5045876"/>
            <a:chExt cx="7904437" cy="137143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13095400" y="5045876"/>
              <a:ext cx="7904437" cy="13714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04762" y="6380952"/>
            <a:ext cx="18741667" cy="4059253"/>
            <a:chOff x="-304762" y="6380952"/>
            <a:chExt cx="18741667" cy="4059253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04762" y="6380952"/>
              <a:ext cx="18741667" cy="4059253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386" y="846358"/>
            <a:ext cx="5858246" cy="252495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6134524" y="2196905"/>
            <a:ext cx="1826190" cy="137143"/>
            <a:chOff x="16134524" y="2196905"/>
            <a:chExt cx="1826190" cy="13714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16134524" y="2196905"/>
              <a:ext cx="1826190" cy="137143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58043" y="3498106"/>
            <a:ext cx="7801661" cy="257966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7425" y="916359"/>
            <a:ext cx="5570713" cy="198147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6144048" y="2206428"/>
            <a:ext cx="1807143" cy="137143"/>
            <a:chOff x="16144048" y="2206428"/>
            <a:chExt cx="1807143" cy="137143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0">
              <a:off x="16144048" y="2206428"/>
              <a:ext cx="1807143" cy="137143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2457" y="7572504"/>
            <a:ext cx="5061926" cy="110962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737255" y="1147308"/>
            <a:ext cx="6171429" cy="6067071"/>
            <a:chOff x="5737255" y="1147308"/>
            <a:chExt cx="6171429" cy="606707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37255" y="1147308"/>
              <a:ext cx="6171429" cy="606707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7425" y="916359"/>
            <a:ext cx="5570713" cy="198147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737255" y="1147308"/>
            <a:ext cx="6171429" cy="6067071"/>
            <a:chOff x="5737255" y="1147308"/>
            <a:chExt cx="6171429" cy="6067071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37255" y="1147308"/>
              <a:ext cx="6171429" cy="606707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6144048" y="2206428"/>
            <a:ext cx="1807143" cy="137143"/>
            <a:chOff x="16144048" y="2206428"/>
            <a:chExt cx="1807143" cy="13714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16144048" y="2206428"/>
              <a:ext cx="1807143" cy="137143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68085" y="7572504"/>
            <a:ext cx="3864535" cy="11191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7425" y="916359"/>
            <a:ext cx="5570713" cy="198147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737255" y="1147308"/>
            <a:ext cx="6171429" cy="6067071"/>
            <a:chOff x="5737255" y="1147308"/>
            <a:chExt cx="6171429" cy="6067071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37255" y="1147308"/>
              <a:ext cx="6171429" cy="6067071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9723" y="7572504"/>
            <a:ext cx="4007478" cy="65966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7425" y="916359"/>
            <a:ext cx="5570713" cy="198147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737255" y="1147308"/>
            <a:ext cx="6171429" cy="6067071"/>
            <a:chOff x="5737255" y="1147308"/>
            <a:chExt cx="6171429" cy="6067071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37255" y="1147308"/>
              <a:ext cx="6171429" cy="6067071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9571" y="7572504"/>
            <a:ext cx="7638087" cy="66919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7425" y="916359"/>
            <a:ext cx="5570713" cy="198147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737255" y="1147308"/>
            <a:ext cx="6171429" cy="6067071"/>
            <a:chOff x="5737255" y="1147308"/>
            <a:chExt cx="6171429" cy="6067071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37255" y="1147308"/>
              <a:ext cx="6171429" cy="6067071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2981" y="7572504"/>
            <a:ext cx="4352592" cy="6596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A5B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8101" y="2841760"/>
            <a:ext cx="10966128" cy="5450899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05715" y="8744744"/>
            <a:ext cx="8885548" cy="574358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986013" y="1130103"/>
            <a:ext cx="5125948" cy="56555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2587976" y="5093658"/>
            <a:ext cx="8000000" cy="137143"/>
            <a:chOff x="-2587976" y="5093658"/>
            <a:chExt cx="8000000" cy="13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6200000">
              <a:off x="-2587976" y="5093658"/>
              <a:ext cx="8000000" cy="13714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2023-06-15T20:48:33Z</dcterms:created>
  <dcterms:modified xsi:type="dcterms:W3CDTF">2023-06-15T20:48:33Z</dcterms:modified>
</cp:coreProperties>
</file>