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12.png"/><Relationship Id="rId11" Type="http://schemas.openxmlformats.org/officeDocument/2006/relationships/image" Target="../media/image13.png"/><Relationship Id="rId12" Type="http://schemas.openxmlformats.org/officeDocument/2006/relationships/image" Target="../media/image14.png"/><Relationship Id="rId13" Type="http://schemas.openxmlformats.org/officeDocument/2006/relationships/image" Target="../media/image1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image" Target="../media/image21.png"/><Relationship Id="rId8" Type="http://schemas.openxmlformats.org/officeDocument/2006/relationships/image" Target="../media/image22.png"/><Relationship Id="rId9" Type="http://schemas.openxmlformats.org/officeDocument/2006/relationships/image" Target="../media/image23.png"/><Relationship Id="rId10" Type="http://schemas.openxmlformats.org/officeDocument/2006/relationships/image" Target="../media/image24.png"/><Relationship Id="rId11" Type="http://schemas.openxmlformats.org/officeDocument/2006/relationships/image" Target="../media/image25.png"/><Relationship Id="rId12" Type="http://schemas.openxmlformats.org/officeDocument/2006/relationships/image" Target="../media/image26.png"/><Relationship Id="rId13" Type="http://schemas.openxmlformats.org/officeDocument/2006/relationships/image" Target="../media/image27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Relationship Id="rId8" Type="http://schemas.openxmlformats.org/officeDocument/2006/relationships/image" Target="../media/image39.png"/><Relationship Id="rId9" Type="http://schemas.openxmlformats.org/officeDocument/2006/relationships/image" Target="../media/image40.png"/><Relationship Id="rId10" Type="http://schemas.openxmlformats.org/officeDocument/2006/relationships/image" Target="../media/image4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Relationship Id="rId10" Type="http://schemas.openxmlformats.org/officeDocument/2006/relationships/image" Target="../media/image50.png"/><Relationship Id="rId11" Type="http://schemas.openxmlformats.org/officeDocument/2006/relationships/image" Target="../media/image5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6" Type="http://schemas.openxmlformats.org/officeDocument/2006/relationships/image" Target="../media/image56.png"/><Relationship Id="rId7" Type="http://schemas.openxmlformats.org/officeDocument/2006/relationships/image" Target="../media/image57.png"/><Relationship Id="rId8" Type="http://schemas.openxmlformats.org/officeDocument/2006/relationships/image" Target="../media/image58.png"/><Relationship Id="rId9" Type="http://schemas.openxmlformats.org/officeDocument/2006/relationships/image" Target="../media/image59.png"/><Relationship Id="rId10" Type="http://schemas.openxmlformats.org/officeDocument/2006/relationships/image" Target="../media/image6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1.png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png"/><Relationship Id="rId7" Type="http://schemas.openxmlformats.org/officeDocument/2006/relationships/image" Target="../media/image66.png"/><Relationship Id="rId8" Type="http://schemas.openxmlformats.org/officeDocument/2006/relationships/image" Target="../media/image67.png"/><Relationship Id="rId9" Type="http://schemas.openxmlformats.org/officeDocument/2006/relationships/image" Target="../media/image68.png"/><Relationship Id="rId10" Type="http://schemas.openxmlformats.org/officeDocument/2006/relationships/image" Target="../media/image69.png"/><Relationship Id="rId11" Type="http://schemas.openxmlformats.org/officeDocument/2006/relationships/image" Target="../media/image70.png"/><Relationship Id="rId12" Type="http://schemas.openxmlformats.org/officeDocument/2006/relationships/image" Target="../media/image7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2.png"/><Relationship Id="rId3" Type="http://schemas.openxmlformats.org/officeDocument/2006/relationships/image" Target="../media/image73.png"/><Relationship Id="rId4" Type="http://schemas.openxmlformats.org/officeDocument/2006/relationships/image" Target="../media/image74.png"/><Relationship Id="rId5" Type="http://schemas.openxmlformats.org/officeDocument/2006/relationships/image" Target="../media/image75.png"/><Relationship Id="rId6" Type="http://schemas.openxmlformats.org/officeDocument/2006/relationships/image" Target="../media/image76.png"/><Relationship Id="rId7" Type="http://schemas.openxmlformats.org/officeDocument/2006/relationships/image" Target="../media/image77.png"/><Relationship Id="rId8" Type="http://schemas.openxmlformats.org/officeDocument/2006/relationships/image" Target="../media/image78.png"/><Relationship Id="rId9" Type="http://schemas.openxmlformats.org/officeDocument/2006/relationships/image" Target="../media/image79.png"/><Relationship Id="rId10" Type="http://schemas.openxmlformats.org/officeDocument/2006/relationships/image" Target="../media/image80.png"/><Relationship Id="rId11" Type="http://schemas.openxmlformats.org/officeDocument/2006/relationships/image" Target="../media/image81.png"/><Relationship Id="rId12" Type="http://schemas.openxmlformats.org/officeDocument/2006/relationships/image" Target="../media/image8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3.png"/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7" Type="http://schemas.openxmlformats.org/officeDocument/2006/relationships/image" Target="../media/image88.png"/><Relationship Id="rId8" Type="http://schemas.openxmlformats.org/officeDocument/2006/relationships/image" Target="../media/image89.png"/><Relationship Id="rId9" Type="http://schemas.openxmlformats.org/officeDocument/2006/relationships/image" Target="../media/image90.png"/><Relationship Id="rId10" Type="http://schemas.openxmlformats.org/officeDocument/2006/relationships/image" Target="../media/image9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2.png"/><Relationship Id="rId3" Type="http://schemas.openxmlformats.org/officeDocument/2006/relationships/image" Target="../media/image93.png"/><Relationship Id="rId4" Type="http://schemas.openxmlformats.org/officeDocument/2006/relationships/image" Target="../media/image94.png"/><Relationship Id="rId5" Type="http://schemas.openxmlformats.org/officeDocument/2006/relationships/image" Target="../media/image95.png"/><Relationship Id="rId6" Type="http://schemas.openxmlformats.org/officeDocument/2006/relationships/image" Target="../media/image96.png"/><Relationship Id="rId7" Type="http://schemas.openxmlformats.org/officeDocument/2006/relationships/image" Target="../media/image97.png"/><Relationship Id="rId8" Type="http://schemas.openxmlformats.org/officeDocument/2006/relationships/image" Target="../media/image98.png"/><Relationship Id="rId9" Type="http://schemas.openxmlformats.org/officeDocument/2006/relationships/image" Target="../media/image99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0.png"/><Relationship Id="rId3" Type="http://schemas.openxmlformats.org/officeDocument/2006/relationships/image" Target="../media/image101.png"/><Relationship Id="rId4" Type="http://schemas.openxmlformats.org/officeDocument/2006/relationships/image" Target="../media/image10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971331" y="0"/>
            <a:ext cx="28228375" cy="10285714"/>
            <a:chOff x="-4971331" y="0"/>
            <a:chExt cx="28228375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971331" y="0"/>
              <a:ext cx="28228375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17522" y="3847837"/>
            <a:ext cx="14213859" cy="4475983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6778" y="5841002"/>
            <a:ext cx="3499050" cy="7771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47500" y="3136117"/>
            <a:ext cx="3424165" cy="6315288"/>
            <a:chOff x="1547500" y="3136117"/>
            <a:chExt cx="3424165" cy="631528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47500" y="3136117"/>
              <a:ext cx="3424165" cy="631528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8" y="592166"/>
            <a:ext cx="7158400" cy="102817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3638" y="2491946"/>
            <a:ext cx="7236234" cy="1903491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21162" y="1953785"/>
            <a:ext cx="19493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38310" y="2491946"/>
            <a:ext cx="7616777" cy="244946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9306569" y="5107143"/>
            <a:ext cx="7116305" cy="35714"/>
            <a:chOff x="9306569" y="5107143"/>
            <a:chExt cx="7116305" cy="357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06569" y="5107143"/>
              <a:ext cx="7116305" cy="35714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707708" y="1953785"/>
            <a:ext cx="1568364" cy="619906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280627" y="6225503"/>
            <a:ext cx="6642634" cy="299544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348885" y="9355029"/>
            <a:ext cx="6551732" cy="35714"/>
            <a:chOff x="9348885" y="9355029"/>
            <a:chExt cx="6551732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348885" y="9355029"/>
              <a:ext cx="6551732" cy="3571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086581" y="5716930"/>
            <a:ext cx="1981859" cy="610383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4801452" y="5107143"/>
            <a:ext cx="1440448" cy="1711018"/>
            <a:chOff x="4801452" y="5107143"/>
            <a:chExt cx="1440448" cy="1711018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01452" y="5107143"/>
              <a:ext cx="1440448" cy="171101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2923239" cy="104543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1226" y="3615045"/>
            <a:ext cx="3626997" cy="720883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57910" y="4301641"/>
            <a:ext cx="1635197" cy="701835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60839" y="2035891"/>
            <a:ext cx="4029168" cy="81517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2192999" y="2358363"/>
            <a:ext cx="520137" cy="35714"/>
            <a:chOff x="12192999" y="2358363"/>
            <a:chExt cx="520137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5400000">
              <a:off x="12192999" y="2358363"/>
              <a:ext cx="520137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41227" y="5033937"/>
            <a:ext cx="4084559" cy="730406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615999" y="2035891"/>
            <a:ext cx="3008121" cy="767559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8973461" y="3125162"/>
            <a:ext cx="6171429" cy="6171429"/>
            <a:chOff x="8973461" y="3125162"/>
            <a:chExt cx="6171429" cy="61714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973461" y="3125162"/>
              <a:ext cx="6171429" cy="6171429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00905" y="7052196"/>
            <a:ext cx="2452411" cy="619906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946163" y="7723135"/>
            <a:ext cx="3975364" cy="1077411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941227" y="5743599"/>
            <a:ext cx="4115073" cy="7485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4000782" cy="103016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897213" y="1835484"/>
            <a:ext cx="8565324" cy="8079184"/>
            <a:chOff x="7897213" y="1835484"/>
            <a:chExt cx="8565324" cy="807918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97213" y="1835484"/>
              <a:ext cx="8565324" cy="807918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32641" y="2720353"/>
            <a:ext cx="4269880" cy="112337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19902" y="4031418"/>
            <a:ext cx="3607925" cy="49964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7043792" cy="5117164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4" y="592166"/>
            <a:ext cx="2611143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26311"/>
            <a:ext cx="3881215" cy="2910895"/>
            <a:chOff x="1049616" y="2826311"/>
            <a:chExt cx="3881215" cy="29108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26311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261643" y="2800629"/>
            <a:ext cx="3881215" cy="2910895"/>
            <a:chOff x="5261643" y="2800629"/>
            <a:chExt cx="3881215" cy="291089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1643" y="2800629"/>
              <a:ext cx="3881215" cy="2910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6941583" cy="426494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0" y="592166"/>
            <a:ext cx="2687334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962889" y="2824562"/>
            <a:ext cx="8209236" cy="3887371"/>
            <a:chOff x="962889" y="2824562"/>
            <a:chExt cx="8209236" cy="388737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62889" y="2824562"/>
              <a:ext cx="8209236" cy="388737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77194" y="6957347"/>
            <a:ext cx="4325410" cy="2649800"/>
            <a:chOff x="977194" y="6957347"/>
            <a:chExt cx="4325410" cy="264980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77194" y="6957347"/>
              <a:ext cx="4325410" cy="264980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561817" y="6957347"/>
            <a:ext cx="3572471" cy="2679353"/>
            <a:chOff x="5561817" y="6957347"/>
            <a:chExt cx="3572471" cy="267935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61817" y="6957347"/>
              <a:ext cx="3572471" cy="267935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6989202" cy="5605173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0" y="592166"/>
            <a:ext cx="2696858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26311"/>
            <a:ext cx="3881215" cy="2910895"/>
            <a:chOff x="1049616" y="2826311"/>
            <a:chExt cx="3881215" cy="29108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26311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261643" y="2800629"/>
            <a:ext cx="3881215" cy="2910895"/>
            <a:chOff x="5261643" y="2800629"/>
            <a:chExt cx="3881215" cy="291089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1643" y="2800629"/>
              <a:ext cx="3881215" cy="2910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6989202" cy="336510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0" y="592166"/>
            <a:ext cx="2725429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26311"/>
            <a:ext cx="3881215" cy="2910895"/>
            <a:chOff x="1049616" y="2826311"/>
            <a:chExt cx="3881215" cy="29108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26311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261643" y="2800629"/>
            <a:ext cx="3881215" cy="2910895"/>
            <a:chOff x="5261643" y="2800629"/>
            <a:chExt cx="3881215" cy="291089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1643" y="2800629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261643" y="6050236"/>
            <a:ext cx="3881215" cy="2910895"/>
            <a:chOff x="5261643" y="6050236"/>
            <a:chExt cx="3881215" cy="291089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61643" y="6050236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049616" y="6050236"/>
            <a:ext cx="3881215" cy="2910895"/>
            <a:chOff x="1049616" y="6050236"/>
            <a:chExt cx="3881215" cy="291089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49616" y="6050236"/>
              <a:ext cx="3881215" cy="2910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7064316" cy="6505021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32059" y="592166"/>
            <a:ext cx="2582915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26311"/>
            <a:ext cx="3881215" cy="2910895"/>
            <a:chOff x="1049616" y="2826311"/>
            <a:chExt cx="3881215" cy="29108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26311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261643" y="2800629"/>
            <a:ext cx="3881215" cy="2910895"/>
            <a:chOff x="5261643" y="2800629"/>
            <a:chExt cx="3881215" cy="291089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1643" y="2800629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261643" y="6050236"/>
            <a:ext cx="3881215" cy="2910895"/>
            <a:chOff x="5261643" y="6050236"/>
            <a:chExt cx="3881215" cy="291089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61643" y="6050236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049616" y="6050236"/>
            <a:ext cx="3881215" cy="2910895"/>
            <a:chOff x="1049616" y="6050236"/>
            <a:chExt cx="3881215" cy="2910895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49616" y="6050236"/>
              <a:ext cx="3881215" cy="2910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7008249" cy="5155259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0" y="592166"/>
            <a:ext cx="2715905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26311"/>
            <a:ext cx="3881215" cy="2910895"/>
            <a:chOff x="1049616" y="2826311"/>
            <a:chExt cx="3881215" cy="29108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26311"/>
              <a:ext cx="3881215" cy="29108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261643" y="2800629"/>
            <a:ext cx="3881215" cy="2910895"/>
            <a:chOff x="5261643" y="2800629"/>
            <a:chExt cx="3881215" cy="291089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1643" y="2800629"/>
              <a:ext cx="3881215" cy="29108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592166"/>
            <a:ext cx="3431420" cy="10454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852952" y="2567799"/>
            <a:ext cx="7204669" cy="6964872"/>
            <a:chOff x="9852952" y="2567799"/>
            <a:chExt cx="7204669" cy="696487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52952" y="2567799"/>
              <a:ext cx="7204669" cy="69648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67670" y="1458795"/>
            <a:ext cx="16367207" cy="35714"/>
            <a:chOff x="967670" y="1458795"/>
            <a:chExt cx="16367207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7670" y="1458795"/>
              <a:ext cx="16367207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7982" y="1990964"/>
            <a:ext cx="1879040" cy="61990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533914" y="2010000"/>
            <a:ext cx="4135973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35533" y="2798000"/>
            <a:ext cx="6963649" cy="613884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050" y="592166"/>
            <a:ext cx="2696858" cy="973020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49616" y="2854276"/>
            <a:ext cx="8093241" cy="6353194"/>
            <a:chOff x="1049616" y="2854276"/>
            <a:chExt cx="8093241" cy="635319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9616" y="2854276"/>
              <a:ext cx="8093241" cy="635319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-4068571"/>
            <a:ext cx="18285714" cy="14354286"/>
            <a:chOff x="0" y="-4068571"/>
            <a:chExt cx="18285714" cy="1435428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4068571"/>
              <a:ext cx="18285714" cy="1435428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38171" y="2600027"/>
            <a:ext cx="11810637" cy="687854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57416" y="5841002"/>
            <a:ext cx="3499050" cy="7771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2023-06-15T21:26:23Z</dcterms:created>
  <dcterms:modified xsi:type="dcterms:W3CDTF">2023-06-15T21:26:23Z</dcterms:modified>
</cp:coreProperties>
</file>