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Tahoma" panose="020B0604030504040204" pitchFamily="34" charset="0"/>
      <p:regular r:id="rId4"/>
      <p:bold r:id="rId5"/>
    </p:embeddedFont>
    <p:embeddedFont>
      <p:font typeface="나눔고딕" panose="020B0503020000020004" pitchFamily="2" charset="-127"/>
      <p:regular r:id="rId6"/>
      <p:bold r:id="rId7"/>
    </p:embeddedFont>
    <p:embeddedFont>
      <p:font typeface="맑은 고딕" panose="020B0503020000020004" pitchFamily="50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00AACF"/>
    <a:srgbClr val="B7F1FF"/>
    <a:srgbClr val="66FF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71" d="100"/>
          <a:sy n="71" d="100"/>
        </p:scale>
        <p:origin x="5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2023-09-21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2023-09-21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게임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편함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롤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</a:t>
            </a:r>
            <a:r>
              <a:rPr lang="ko-KR" altLang="en-US" sz="2100" spc="-17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네일</a:t>
            </a:r>
            <a:endParaRPr lang="ko-KR" altLang="en-US" sz="2100" spc="-17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Oval 150">
            <a:extLst>
              <a:ext uri="{FF2B5EF4-FFF2-40B4-BE49-F238E27FC236}">
                <a16:creationId xmlns:a16="http://schemas.microsoft.com/office/drawing/2014/main" id="{A3B1CF59-EB92-FB5C-058B-01A442EAB48A}"/>
              </a:ext>
            </a:extLst>
          </p:cNvPr>
          <p:cNvSpPr/>
          <p:nvPr/>
        </p:nvSpPr>
        <p:spPr>
          <a:xfrm>
            <a:off x="4901664" y="2614654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아이콘</a:t>
            </a: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 err="1">
                <a:latin typeface="나눔고딕" pitchFamily="50" charset="-127"/>
                <a:ea typeface="나눔고딕" pitchFamily="50" charset="-127"/>
              </a:rPr>
              <a:t>seogwang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안현민</a:t>
            </a:r>
            <a:endParaRPr lang="en-US" altLang="ko-KR" sz="8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F97170D-A765-CF93-125E-C67E84BC2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4400" y="1950177"/>
            <a:ext cx="1656184" cy="55598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73755BD-8A27-88A5-0A56-37B0D8BA0C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897" y="2558937"/>
            <a:ext cx="843612" cy="8315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2958</TotalTime>
  <Words>14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Wingdings</vt:lpstr>
      <vt:lpstr>Tahoma</vt:lpstr>
      <vt:lpstr>나눔고딕</vt:lpstr>
      <vt:lpstr>맑은 고딕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/>
  <cp:lastModifiedBy>USER</cp:lastModifiedBy>
  <cp:revision>186</cp:revision>
  <dcterms:created xsi:type="dcterms:W3CDTF">2014-08-25T10:58:00Z</dcterms:created>
  <dcterms:modified xsi:type="dcterms:W3CDTF">2023-09-21T01:40:35Z</dcterms:modified>
</cp:coreProperties>
</file>