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맑은 고딕" panose="020B0503020000020004" pitchFamily="34" charset="-127"/>
      <p:regular r:id="rId4"/>
      <p:bold r:id="rId5"/>
    </p:embeddedFont>
    <p:embeddedFont>
      <p:font typeface="나눔고딕" panose="020B0503020000020004" pitchFamily="2" charset="-127"/>
      <p:regular r:id="rId6"/>
      <p:bold r:id="rId7"/>
    </p:embeddedFont>
    <p:embeddedFont>
      <p:font typeface="Tahoma" panose="020B0604030504040204" pitchFamily="34" charset="0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00AACF"/>
    <a:srgbClr val="B7F1FF"/>
    <a:srgbClr val="66FF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 varScale="1">
        <p:scale>
          <a:sx n="163" d="100"/>
          <a:sy n="163" d="100"/>
        </p:scale>
        <p:origin x="225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2023-09-21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2023-09-21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1852502" y="2371138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1" name="Oval 150"/>
          <p:cNvSpPr/>
          <p:nvPr/>
        </p:nvSpPr>
        <p:spPr>
          <a:xfrm>
            <a:off x="2763008" y="2371138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955814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#</a:t>
            </a:r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일상</a:t>
            </a:r>
            <a:r>
              <a:rPr lang="en-US" altLang="ko-KR" sz="1000" dirty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en-US" altLang="ko-KR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Log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#</a:t>
            </a:r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어디장소</a:t>
            </a: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#</a:t>
            </a:r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협찬 등</a:t>
            </a:r>
          </a:p>
        </p:txBody>
      </p:sp>
      <p:sp>
        <p:nvSpPr>
          <p:cNvPr id="165" name="Rectangle 164"/>
          <p:cNvSpPr/>
          <p:nvPr/>
        </p:nvSpPr>
        <p:spPr>
          <a:xfrm>
            <a:off x="4814400" y="1315854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로고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6954040" y="1315854"/>
            <a:ext cx="165618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썸</a:t>
            </a:r>
            <a:r>
              <a:rPr lang="ko-KR" altLang="en-US" sz="2100" spc="-17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네일</a:t>
            </a:r>
            <a:endParaRPr lang="ko-KR" altLang="en-US" sz="2100" spc="-17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" name="Oval 150">
            <a:extLst>
              <a:ext uri="{FF2B5EF4-FFF2-40B4-BE49-F238E27FC236}">
                <a16:creationId xmlns:a16="http://schemas.microsoft.com/office/drawing/2014/main" id="{A3B1CF59-EB92-FB5C-058B-01A442EAB48A}"/>
              </a:ext>
            </a:extLst>
          </p:cNvPr>
          <p:cNvSpPr/>
          <p:nvPr/>
        </p:nvSpPr>
        <p:spPr>
          <a:xfrm>
            <a:off x="4901664" y="2614654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아이콘</a:t>
            </a: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220148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난 하 해 기획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2322001 </a:t>
            </a:r>
            <a:r>
              <a:rPr lang="ko-KR" altLang="en-US" sz="800" b="1" dirty="0" err="1">
                <a:latin typeface="나눔고딕" pitchFamily="50" charset="-127"/>
                <a:ea typeface="나눔고딕" pitchFamily="50" charset="-127"/>
              </a:rPr>
              <a:t>강효승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 브랜딩 과제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Rectangle 164">
            <a:extLst>
              <a:ext uri="{FF2B5EF4-FFF2-40B4-BE49-F238E27FC236}">
                <a16:creationId xmlns:a16="http://schemas.microsoft.com/office/drawing/2014/main" id="{E5E69039-A50D-89F6-39E7-BC8303874C54}"/>
              </a:ext>
            </a:extLst>
          </p:cNvPr>
          <p:cNvSpPr/>
          <p:nvPr/>
        </p:nvSpPr>
        <p:spPr>
          <a:xfrm>
            <a:off x="4814400" y="1980331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260DC53-7467-FCF0-668A-80BF0CEA16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291" b="78774"/>
          <a:stretch/>
        </p:blipFill>
        <p:spPr>
          <a:xfrm>
            <a:off x="936260" y="2382387"/>
            <a:ext cx="770296" cy="689619"/>
          </a:xfrm>
          <a:prstGeom prst="ellipse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AB840B8-FF59-714E-2D1E-8790EF620C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" t="41136" r="61340" b="33198"/>
          <a:stretch/>
        </p:blipFill>
        <p:spPr>
          <a:xfrm>
            <a:off x="1852502" y="2382387"/>
            <a:ext cx="713590" cy="728171"/>
          </a:xfrm>
          <a:prstGeom prst="ellipse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2A302322-0879-9203-A0BD-206CA0B418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66802" r="72680" b="15980"/>
          <a:stretch/>
        </p:blipFill>
        <p:spPr>
          <a:xfrm>
            <a:off x="2628257" y="2298916"/>
            <a:ext cx="1108866" cy="841839"/>
          </a:xfrm>
          <a:prstGeom prst="ellipse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2946</TotalTime>
  <Words>26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Wingdings</vt:lpstr>
      <vt:lpstr>Tahoma</vt:lpstr>
      <vt:lpstr>나눔고딕</vt:lpstr>
      <vt:lpstr>맑은 고딕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YJU</dc:creator>
  <cp:lastModifiedBy>USER</cp:lastModifiedBy>
  <cp:revision>186</cp:revision>
  <dcterms:created xsi:type="dcterms:W3CDTF">2014-08-25T10:58:00Z</dcterms:created>
  <dcterms:modified xsi:type="dcterms:W3CDTF">2023-09-21T01:24:42Z</dcterms:modified>
</cp:coreProperties>
</file>