
<file path=[Content_Types].xml><?xml version="1.0" encoding="utf-8"?>
<Types xmlns="http://schemas.openxmlformats.org/package/2006/content-types">
  <Default Extension="fntdata" ContentType="application/x-fontdata"/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 saveSubsetFonts="1">
  <p:sldMasterIdLst>
    <p:sldMasterId id="2147483669" r:id="rId1"/>
  </p:sldMasterIdLst>
  <p:notesMasterIdLst>
    <p:notesMasterId r:id="rId3"/>
  </p:notesMasterIdLst>
  <p:sldIdLst>
    <p:sldId id="420" r:id="rId2"/>
  </p:sldIdLst>
  <p:sldSz cx="9144000" cy="6858000" type="screen4x3"/>
  <p:notesSz cx="6858000" cy="9144000"/>
  <p:embeddedFontLst>
    <p:embeddedFont>
      <p:font typeface="Tahoma" panose="020B0604030504040204" pitchFamily="34" charset="0"/>
      <p:regular r:id="rId4"/>
      <p:bold r:id="rId5"/>
    </p:embeddedFont>
    <p:embeddedFont>
      <p:font typeface="나눔고딕" panose="020D0604000000000000" pitchFamily="50" charset="-127"/>
      <p:regular r:id="rId6"/>
      <p:bold r:id="rId7"/>
    </p:embeddedFont>
    <p:embeddedFont>
      <p:font typeface="맑은 고딕" panose="020B0503020000020004" pitchFamily="50" charset="-127"/>
      <p:regular r:id="rId8"/>
      <p:bold r:id="rId9"/>
    </p:embeddedFont>
  </p:embeddedFontLst>
  <p:defaultTextStyle>
    <a:defPPr>
      <a:defRPr lang="ko-KR"/>
    </a:defPPr>
    <a:lvl1pPr marL="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AACF"/>
    <a:srgbClr val="000000"/>
    <a:srgbClr val="FFFFFF"/>
    <a:srgbClr val="0B418C"/>
    <a:srgbClr val="CD0000"/>
    <a:srgbClr val="3961A2"/>
    <a:srgbClr val="A0B4D2"/>
    <a:srgbClr val="EAEAEA"/>
    <a:srgbClr val="B7F1FF"/>
    <a:srgbClr val="66FFC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보통 스타일 2 - 강조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7DF18680-E054-41AD-8BC1-D1AEF772440D}" styleName="보통 스타일 2 - 강조 5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5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5"/>
          </a:solidFill>
        </a:fill>
      </a:tcStyle>
    </a:firstRow>
  </a:tblStyle>
  <a:tblStyle styleId="{F5AB1C69-6EDB-4FF4-983F-18BD219EF322}" styleName="보통 스타일 2 - 강조 3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3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3"/>
          </a:solidFill>
        </a:fill>
      </a:tcStyle>
    </a:firstRow>
  </a:tblStyle>
  <a:tblStyle styleId="{69C7853C-536D-4A76-A0AE-DD22124D55A5}" styleName="테마 스타일 1 - 강조 3">
    <a:tblBg>
      <a:fillRef idx="2">
        <a:schemeClr val="accent3"/>
      </a:fillRef>
      <a:effectRef idx="1">
        <a:schemeClr val="accent3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  <a:insideH>
            <a:lnRef idx="1">
              <a:schemeClr val="accent3"/>
            </a:lnRef>
          </a:insideH>
          <a:insideV>
            <a:lnRef idx="1">
              <a:schemeClr val="accent3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3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</a:tcBdr>
        <a:fill>
          <a:solidFill>
            <a:schemeClr val="accent3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3"/>
            </a:lnRef>
          </a:left>
          <a:right>
            <a:lnRef idx="1">
              <a:schemeClr val="accent3"/>
            </a:lnRef>
          </a:right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  <a:insideH>
            <a:lnRef idx="1">
              <a:schemeClr val="accent3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3"/>
            </a:lnRef>
          </a:left>
          <a:right>
            <a:lnRef idx="2">
              <a:schemeClr val="accent3"/>
            </a:lnRef>
          </a:right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  <a:insideH>
            <a:lnRef idx="1">
              <a:schemeClr val="accent3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  <a:top>
            <a:lnRef idx="2">
              <a:schemeClr val="accent3"/>
            </a:lnRef>
          </a:top>
          <a:bottom>
            <a:lnRef idx="2">
              <a:schemeClr val="accent3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  <a:top>
            <a:lnRef idx="1">
              <a:schemeClr val="accent3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3"/>
          </a:solidFill>
        </a:fill>
      </a:tcStyle>
    </a:firstRow>
  </a:tblStyle>
  <a:tblStyle styleId="{2D5ABB26-0587-4C30-8999-92F81FD0307C}" styleName="스타일 없음, 눈금 없음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8856" autoAdjust="0"/>
    <p:restoredTop sz="94660"/>
  </p:normalViewPr>
  <p:slideViewPr>
    <p:cSldViewPr>
      <p:cViewPr varScale="1">
        <p:scale>
          <a:sx n="76" d="100"/>
          <a:sy n="76" d="100"/>
        </p:scale>
        <p:origin x="960" y="84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font" Target="fonts/font5.fntdata"/><Relationship Id="rId13" Type="http://schemas.openxmlformats.org/officeDocument/2006/relationships/tableStyles" Target="tableStyles.xml"/><Relationship Id="rId3" Type="http://schemas.openxmlformats.org/officeDocument/2006/relationships/notesMaster" Target="notesMasters/notesMaster1.xml"/><Relationship Id="rId7" Type="http://schemas.openxmlformats.org/officeDocument/2006/relationships/font" Target="fonts/font4.fntdata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font" Target="fonts/font3.fntdata"/><Relationship Id="rId11" Type="http://schemas.openxmlformats.org/officeDocument/2006/relationships/viewProps" Target="viewProps.xml"/><Relationship Id="rId5" Type="http://schemas.openxmlformats.org/officeDocument/2006/relationships/font" Target="fonts/font2.fntdata"/><Relationship Id="rId10" Type="http://schemas.openxmlformats.org/officeDocument/2006/relationships/presProps" Target="presProps.xml"/><Relationship Id="rId4" Type="http://schemas.openxmlformats.org/officeDocument/2006/relationships/font" Target="fonts/font1.fntdata"/><Relationship Id="rId9" Type="http://schemas.openxmlformats.org/officeDocument/2006/relationships/font" Target="fonts/font6.fntdata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머리글 개체 틀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4A85A664-83DE-44ED-898A-E0371B62F460}" type="datetimeFigureOut">
              <a:rPr lang="ko-KR" altLang="en-US" smtClean="0"/>
              <a:pPr/>
              <a:t>2023-10-04</a:t>
            </a:fld>
            <a:endParaRPr lang="ko-KR" altLang="en-US"/>
          </a:p>
        </p:txBody>
      </p:sp>
      <p:sp>
        <p:nvSpPr>
          <p:cNvPr id="4" name="슬라이드 이미지 개체 틀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ko-KR" altLang="en-US"/>
          </a:p>
        </p:txBody>
      </p:sp>
      <p:sp>
        <p:nvSpPr>
          <p:cNvPr id="5" name="슬라이드 노트 개체 틀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0181B83D-C6D9-4D13-AE2E-6C59A978585E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72430520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제목 슬라이드">
    <p:bg>
      <p:bgPr>
        <a:solidFill>
          <a:srgbClr val="595959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>
            <a:lvl1pPr algn="ctr">
              <a:defRPr sz="2800">
                <a:solidFill>
                  <a:schemeClr val="bg1"/>
                </a:solidFill>
              </a:defRPr>
            </a:lvl1pPr>
          </a:lstStyle>
          <a:p>
            <a:r>
              <a:rPr lang="ko-KR" altLang="en-US" dirty="0"/>
              <a:t>마스터 제목 스타일 편집</a:t>
            </a:r>
          </a:p>
        </p:txBody>
      </p:sp>
    </p:spTree>
    <p:extLst>
      <p:ext uri="{BB962C8B-B14F-4D97-AF65-F5344CB8AC3E}">
        <p14:creationId xmlns:p14="http://schemas.microsoft.com/office/powerpoint/2010/main" val="399582336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제목 및 내용">
    <p:bg>
      <p:bgPr>
        <a:solidFill>
          <a:srgbClr val="A6A6A6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75643824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구역 머리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95819410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ko-KR" altLang="en-US"/>
              <a:t>마스터 제목 스타일 편집</a:t>
            </a:r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40599951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ko-KR" altLang="en-US"/>
              <a:t>마스터 제목 스타일 편집</a:t>
            </a:r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280254095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ko-KR" altLang="en-US"/>
              <a:t>마스터 제목 스타일 편집</a:t>
            </a:r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340124326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1_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ko-KR" altLang="en-US"/>
              <a:t>마스터 제목 스타일 편집</a:t>
            </a:r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369827833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79665656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1_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부제목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ko-KR" altLang="en-US"/>
              <a:t>마스터 부제목 스타일 편집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789E4D64-F0E4-4185-BA02-C44378AFC6C0}" type="datetimeFigureOut">
              <a:rPr lang="ko-KR" altLang="en-US" smtClean="0">
                <a:solidFill>
                  <a:srgbClr val="000000"/>
                </a:solidFill>
              </a:rPr>
              <a:pPr/>
              <a:t>2023-10-04</a:t>
            </a:fld>
            <a:endParaRPr lang="ko-KR" altLang="en-US">
              <a:solidFill>
                <a:srgbClr val="000000"/>
              </a:solidFill>
            </a:endParaRPr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/>
          <a:lstStyle/>
          <a:p>
            <a:endParaRPr lang="ko-KR" altLang="en-US">
              <a:solidFill>
                <a:srgbClr val="000000"/>
              </a:solidFill>
            </a:endParaRPr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B5A3FFCF-76D7-4036-B877-96043F5C12A9}" type="slidenum">
              <a:rPr lang="ko-KR" altLang="en-US" smtClean="0">
                <a:solidFill>
                  <a:srgbClr val="000000"/>
                </a:solidFill>
              </a:rPr>
              <a:pPr/>
              <a:t>‹#›</a:t>
            </a:fld>
            <a:endParaRPr lang="ko-KR" alt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0244662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10" Type="http://schemas.openxmlformats.org/officeDocument/2006/relationships/theme" Target="../theme/theme1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7" name="Rectangle 62"/>
          <p:cNvSpPr>
            <a:spLocks noGrp="1" noChangeArrowheads="1"/>
          </p:cNvSpPr>
          <p:nvPr>
            <p:ph type="title"/>
          </p:nvPr>
        </p:nvSpPr>
        <p:spPr bwMode="auto">
          <a:xfrm>
            <a:off x="428625" y="371475"/>
            <a:ext cx="7772400" cy="228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ko-KR" altLang="en-US"/>
              <a:t>마스터 제목 스타일 편집</a:t>
            </a:r>
          </a:p>
        </p:txBody>
      </p:sp>
    </p:spTree>
    <p:extLst>
      <p:ext uri="{BB962C8B-B14F-4D97-AF65-F5344CB8AC3E}">
        <p14:creationId xmlns:p14="http://schemas.microsoft.com/office/powerpoint/2010/main" val="232540717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0" r:id="rId1"/>
    <p:sldLayoutId id="2147483671" r:id="rId2"/>
    <p:sldLayoutId id="2147483672" r:id="rId3"/>
    <p:sldLayoutId id="2147483673" r:id="rId4"/>
    <p:sldLayoutId id="2147483674" r:id="rId5"/>
    <p:sldLayoutId id="2147483675" r:id="rId6"/>
    <p:sldLayoutId id="2147483676" r:id="rId7"/>
    <p:sldLayoutId id="2147483677" r:id="rId8"/>
    <p:sldLayoutId id="2147483678" r:id="rId9"/>
  </p:sldLayoutIdLst>
  <p:txStyles>
    <p:titleStyle>
      <a:lvl1pPr algn="l" rtl="0" eaLnBrk="0" fontAlgn="base" latinLnBrk="1" hangingPunct="0">
        <a:spcBef>
          <a:spcPct val="0"/>
        </a:spcBef>
        <a:spcAft>
          <a:spcPct val="0"/>
        </a:spcAft>
        <a:defRPr kumimoji="1" sz="1200" b="1">
          <a:solidFill>
            <a:schemeClr val="tx1"/>
          </a:solidFill>
          <a:latin typeface="맑은 고딕" pitchFamily="50" charset="-127"/>
          <a:ea typeface="맑은 고딕" pitchFamily="50" charset="-127"/>
          <a:cs typeface="+mj-cs"/>
        </a:defRPr>
      </a:lvl1pPr>
      <a:lvl2pPr algn="l" rtl="0" eaLnBrk="0" fontAlgn="base" latinLnBrk="1" hangingPunct="0">
        <a:spcBef>
          <a:spcPct val="0"/>
        </a:spcBef>
        <a:spcAft>
          <a:spcPct val="0"/>
        </a:spcAft>
        <a:defRPr kumimoji="1" sz="1200" b="1">
          <a:solidFill>
            <a:schemeClr val="tx1"/>
          </a:solidFill>
          <a:latin typeface="맑은 고딕" pitchFamily="50" charset="-127"/>
          <a:ea typeface="맑은 고딕" pitchFamily="50" charset="-127"/>
        </a:defRPr>
      </a:lvl2pPr>
      <a:lvl3pPr algn="l" rtl="0" eaLnBrk="0" fontAlgn="base" latinLnBrk="1" hangingPunct="0">
        <a:spcBef>
          <a:spcPct val="0"/>
        </a:spcBef>
        <a:spcAft>
          <a:spcPct val="0"/>
        </a:spcAft>
        <a:defRPr kumimoji="1" sz="1200" b="1">
          <a:solidFill>
            <a:schemeClr val="tx1"/>
          </a:solidFill>
          <a:latin typeface="맑은 고딕" pitchFamily="50" charset="-127"/>
          <a:ea typeface="맑은 고딕" pitchFamily="50" charset="-127"/>
        </a:defRPr>
      </a:lvl3pPr>
      <a:lvl4pPr algn="l" rtl="0" eaLnBrk="0" fontAlgn="base" latinLnBrk="1" hangingPunct="0">
        <a:spcBef>
          <a:spcPct val="0"/>
        </a:spcBef>
        <a:spcAft>
          <a:spcPct val="0"/>
        </a:spcAft>
        <a:defRPr kumimoji="1" sz="1200" b="1">
          <a:solidFill>
            <a:schemeClr val="tx1"/>
          </a:solidFill>
          <a:latin typeface="맑은 고딕" pitchFamily="50" charset="-127"/>
          <a:ea typeface="맑은 고딕" pitchFamily="50" charset="-127"/>
        </a:defRPr>
      </a:lvl4pPr>
      <a:lvl5pPr algn="l" rtl="0" eaLnBrk="0" fontAlgn="base" latinLnBrk="1" hangingPunct="0">
        <a:spcBef>
          <a:spcPct val="0"/>
        </a:spcBef>
        <a:spcAft>
          <a:spcPct val="0"/>
        </a:spcAft>
        <a:defRPr kumimoji="1" sz="1200" b="1">
          <a:solidFill>
            <a:schemeClr val="tx1"/>
          </a:solidFill>
          <a:latin typeface="맑은 고딕" pitchFamily="50" charset="-127"/>
          <a:ea typeface="맑은 고딕" pitchFamily="50" charset="-127"/>
        </a:defRPr>
      </a:lvl5pPr>
      <a:lvl6pPr marL="457200" algn="l" rtl="0" fontAlgn="base" latinLnBrk="1">
        <a:spcBef>
          <a:spcPct val="0"/>
        </a:spcBef>
        <a:spcAft>
          <a:spcPct val="0"/>
        </a:spcAft>
        <a:defRPr kumimoji="1" sz="1200" b="1">
          <a:solidFill>
            <a:schemeClr val="tx1"/>
          </a:solidFill>
          <a:latin typeface="Tahoma" pitchFamily="34" charset="0"/>
          <a:ea typeface="휴먼새내기체" pitchFamily="18" charset="-127"/>
        </a:defRPr>
      </a:lvl6pPr>
      <a:lvl7pPr marL="914400" algn="l" rtl="0" fontAlgn="base" latinLnBrk="1">
        <a:spcBef>
          <a:spcPct val="0"/>
        </a:spcBef>
        <a:spcAft>
          <a:spcPct val="0"/>
        </a:spcAft>
        <a:defRPr kumimoji="1" sz="1200" b="1">
          <a:solidFill>
            <a:schemeClr val="tx1"/>
          </a:solidFill>
          <a:latin typeface="Tahoma" pitchFamily="34" charset="0"/>
          <a:ea typeface="휴먼새내기체" pitchFamily="18" charset="-127"/>
        </a:defRPr>
      </a:lvl7pPr>
      <a:lvl8pPr marL="1371600" algn="l" rtl="0" fontAlgn="base" latinLnBrk="1">
        <a:spcBef>
          <a:spcPct val="0"/>
        </a:spcBef>
        <a:spcAft>
          <a:spcPct val="0"/>
        </a:spcAft>
        <a:defRPr kumimoji="1" sz="1200" b="1">
          <a:solidFill>
            <a:schemeClr val="tx1"/>
          </a:solidFill>
          <a:latin typeface="Tahoma" pitchFamily="34" charset="0"/>
          <a:ea typeface="휴먼새내기체" pitchFamily="18" charset="-127"/>
        </a:defRPr>
      </a:lvl8pPr>
      <a:lvl9pPr marL="1828800" algn="l" rtl="0" fontAlgn="base" latinLnBrk="1">
        <a:spcBef>
          <a:spcPct val="0"/>
        </a:spcBef>
        <a:spcAft>
          <a:spcPct val="0"/>
        </a:spcAft>
        <a:defRPr kumimoji="1" sz="1200" b="1">
          <a:solidFill>
            <a:schemeClr val="tx1"/>
          </a:solidFill>
          <a:latin typeface="Tahoma" pitchFamily="34" charset="0"/>
          <a:ea typeface="휴먼새내기체" pitchFamily="18" charset="-127"/>
        </a:defRPr>
      </a:lvl9pPr>
    </p:titleStyle>
    <p:bodyStyle>
      <a:lvl1pPr marL="185738" indent="-185738" algn="l" defTabSz="804863" rtl="0" eaLnBrk="0" fontAlgn="base" latinLnBrk="1" hangingPunct="0">
        <a:spcBef>
          <a:spcPct val="20000"/>
        </a:spcBef>
        <a:spcAft>
          <a:spcPct val="0"/>
        </a:spcAft>
        <a:buFont typeface="Wingdings" pitchFamily="2" charset="2"/>
        <a:buChar char="•"/>
        <a:tabLst>
          <a:tab pos="185738" algn="l"/>
          <a:tab pos="384175" algn="l"/>
          <a:tab pos="1050925" algn="l"/>
        </a:tabLst>
        <a:defRPr kumimoji="1" sz="2000">
          <a:solidFill>
            <a:srgbClr val="0099CC"/>
          </a:solidFill>
          <a:latin typeface="맑은 고딕" pitchFamily="50" charset="-127"/>
          <a:ea typeface="맑은 고딕" pitchFamily="50" charset="-127"/>
          <a:cs typeface="+mn-cs"/>
        </a:defRPr>
      </a:lvl1pPr>
      <a:lvl2pPr marL="569913" indent="-193675" algn="l" defTabSz="804863" rtl="0" eaLnBrk="0" fontAlgn="base" latinLnBrk="1" hangingPunct="0">
        <a:spcBef>
          <a:spcPct val="20000"/>
        </a:spcBef>
        <a:spcAft>
          <a:spcPct val="0"/>
        </a:spcAft>
        <a:buFont typeface="Wingdings" pitchFamily="2" charset="2"/>
        <a:buChar char="–"/>
        <a:tabLst>
          <a:tab pos="185738" algn="l"/>
          <a:tab pos="384175" algn="l"/>
          <a:tab pos="1050925" algn="l"/>
        </a:tabLst>
        <a:defRPr kumimoji="1" sz="1600">
          <a:solidFill>
            <a:schemeClr val="tx1"/>
          </a:solidFill>
          <a:latin typeface="맑은 고딕" pitchFamily="50" charset="-127"/>
          <a:ea typeface="맑은 고딕" pitchFamily="50" charset="-127"/>
        </a:defRPr>
      </a:lvl2pPr>
      <a:lvl3pPr marL="760413" indent="93663" algn="l" defTabSz="804863" rtl="0" eaLnBrk="0" fontAlgn="base" latinLnBrk="1" hangingPunct="0">
        <a:spcBef>
          <a:spcPct val="20000"/>
        </a:spcBef>
        <a:spcAft>
          <a:spcPct val="0"/>
        </a:spcAft>
        <a:buFont typeface="Wingdings" pitchFamily="2" charset="2"/>
        <a:buChar char="•"/>
        <a:tabLst>
          <a:tab pos="185738" algn="l"/>
          <a:tab pos="384175" algn="l"/>
          <a:tab pos="1050925" algn="l"/>
        </a:tabLst>
        <a:defRPr kumimoji="1" sz="1200">
          <a:solidFill>
            <a:schemeClr val="tx1"/>
          </a:solidFill>
          <a:latin typeface="맑은 고딕" pitchFamily="50" charset="-127"/>
          <a:ea typeface="맑은 고딕" pitchFamily="50" charset="-127"/>
        </a:defRPr>
      </a:lvl3pPr>
      <a:lvl4pPr marL="1138238" indent="-93663" algn="l" defTabSz="804863" rtl="0" eaLnBrk="0" fontAlgn="base" latinLnBrk="1" hangingPunct="0">
        <a:spcBef>
          <a:spcPct val="20000"/>
        </a:spcBef>
        <a:spcAft>
          <a:spcPct val="0"/>
        </a:spcAft>
        <a:buChar char="–"/>
        <a:tabLst>
          <a:tab pos="185738" algn="l"/>
          <a:tab pos="384175" algn="l"/>
          <a:tab pos="1050925" algn="l"/>
        </a:tabLst>
        <a:defRPr kumimoji="1" sz="1200">
          <a:solidFill>
            <a:schemeClr val="tx1"/>
          </a:solidFill>
          <a:latin typeface="맑은 고딕" pitchFamily="50" charset="-127"/>
          <a:ea typeface="맑은 고딕" pitchFamily="50" charset="-127"/>
        </a:defRPr>
      </a:lvl4pPr>
      <a:lvl5pPr marL="1423988" indent="-95250" algn="l" defTabSz="804863" rtl="0" eaLnBrk="0" fontAlgn="base" latinLnBrk="1" hangingPunct="0">
        <a:spcBef>
          <a:spcPct val="20000"/>
        </a:spcBef>
        <a:spcAft>
          <a:spcPct val="0"/>
        </a:spcAft>
        <a:buChar char="»"/>
        <a:tabLst>
          <a:tab pos="185738" algn="l"/>
          <a:tab pos="384175" algn="l"/>
          <a:tab pos="1050925" algn="l"/>
        </a:tabLst>
        <a:defRPr kumimoji="1" sz="1200">
          <a:solidFill>
            <a:schemeClr val="tx1"/>
          </a:solidFill>
          <a:latin typeface="맑은 고딕" pitchFamily="50" charset="-127"/>
          <a:ea typeface="맑은 고딕" pitchFamily="50" charset="-127"/>
        </a:defRPr>
      </a:lvl5pPr>
      <a:lvl6pPr marL="1881188" indent="-95250" algn="l" defTabSz="804863" rtl="0" fontAlgn="base" latinLnBrk="1">
        <a:spcBef>
          <a:spcPct val="20000"/>
        </a:spcBef>
        <a:spcAft>
          <a:spcPct val="0"/>
        </a:spcAft>
        <a:tabLst>
          <a:tab pos="185738" algn="l"/>
          <a:tab pos="384175" algn="l"/>
          <a:tab pos="1050925" algn="l"/>
        </a:tabLst>
        <a:defRPr kumimoji="1" sz="1200">
          <a:solidFill>
            <a:schemeClr val="tx1"/>
          </a:solidFill>
          <a:latin typeface="+mn-lt"/>
          <a:ea typeface="+mn-ea"/>
        </a:defRPr>
      </a:lvl6pPr>
      <a:lvl7pPr marL="2338388" indent="-95250" algn="l" defTabSz="804863" rtl="0" fontAlgn="base" latinLnBrk="1">
        <a:spcBef>
          <a:spcPct val="20000"/>
        </a:spcBef>
        <a:spcAft>
          <a:spcPct val="0"/>
        </a:spcAft>
        <a:tabLst>
          <a:tab pos="185738" algn="l"/>
          <a:tab pos="384175" algn="l"/>
          <a:tab pos="1050925" algn="l"/>
        </a:tabLst>
        <a:defRPr kumimoji="1" sz="1200">
          <a:solidFill>
            <a:schemeClr val="tx1"/>
          </a:solidFill>
          <a:latin typeface="+mn-lt"/>
          <a:ea typeface="+mn-ea"/>
        </a:defRPr>
      </a:lvl7pPr>
      <a:lvl8pPr marL="2795588" indent="-95250" algn="l" defTabSz="804863" rtl="0" fontAlgn="base" latinLnBrk="1">
        <a:spcBef>
          <a:spcPct val="20000"/>
        </a:spcBef>
        <a:spcAft>
          <a:spcPct val="0"/>
        </a:spcAft>
        <a:tabLst>
          <a:tab pos="185738" algn="l"/>
          <a:tab pos="384175" algn="l"/>
          <a:tab pos="1050925" algn="l"/>
        </a:tabLst>
        <a:defRPr kumimoji="1" sz="1200">
          <a:solidFill>
            <a:schemeClr val="tx1"/>
          </a:solidFill>
          <a:latin typeface="+mn-lt"/>
          <a:ea typeface="+mn-ea"/>
        </a:defRPr>
      </a:lvl8pPr>
      <a:lvl9pPr marL="3252788" indent="-95250" algn="l" defTabSz="804863" rtl="0" fontAlgn="base" latinLnBrk="1">
        <a:spcBef>
          <a:spcPct val="20000"/>
        </a:spcBef>
        <a:spcAft>
          <a:spcPct val="0"/>
        </a:spcAft>
        <a:tabLst>
          <a:tab pos="185738" algn="l"/>
          <a:tab pos="384175" algn="l"/>
          <a:tab pos="1050925" algn="l"/>
        </a:tabLst>
        <a:defRPr kumimoji="1" sz="1200">
          <a:solidFill>
            <a:schemeClr val="tx1"/>
          </a:solidFill>
          <a:latin typeface="+mn-lt"/>
          <a:ea typeface="+mn-ea"/>
        </a:defRPr>
      </a:lvl9pPr>
    </p:bodyStyle>
    <p:otherStyle>
      <a:defPPr>
        <a:defRPr lang="ko-KR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7" Type="http://schemas.openxmlformats.org/officeDocument/2006/relationships/image" Target="../media/image6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9.xml"/><Relationship Id="rId6" Type="http://schemas.openxmlformats.org/officeDocument/2006/relationships/image" Target="../media/image5.png"/><Relationship Id="rId5" Type="http://schemas.openxmlformats.org/officeDocument/2006/relationships/image" Target="../media/image4.jpeg"/><Relationship Id="rId4" Type="http://schemas.openxmlformats.org/officeDocument/2006/relationships/image" Target="../media/image3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9" name="Picture 5" descr="J:\A_DATA\project_2015\한빛_도서집필\원고\Part_4\chapter_14\실습\iMac-mockup-desswebsite-lucie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006210" y="3883306"/>
            <a:ext cx="4326810" cy="2344808"/>
          </a:xfrm>
          <a:prstGeom prst="rect">
            <a:avLst/>
          </a:prstGeom>
          <a:noFill/>
        </p:spPr>
      </p:pic>
      <p:pic>
        <p:nvPicPr>
          <p:cNvPr id="1025" name="_x295626008" descr="EMB0000363c0c0c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11560" y="3235234"/>
            <a:ext cx="3203848" cy="2919336"/>
          </a:xfrm>
          <a:prstGeom prst="rect">
            <a:avLst/>
          </a:prstGeom>
          <a:noFill/>
        </p:spPr>
      </p:pic>
      <p:sp>
        <p:nvSpPr>
          <p:cNvPr id="130" name="직사각형 15"/>
          <p:cNvSpPr/>
          <p:nvPr/>
        </p:nvSpPr>
        <p:spPr>
          <a:xfrm>
            <a:off x="373306" y="629886"/>
            <a:ext cx="8413291" cy="5904084"/>
          </a:xfrm>
          <a:prstGeom prst="rect">
            <a:avLst/>
          </a:prstGeom>
          <a:noFill/>
          <a:ln>
            <a:solidFill>
              <a:schemeClr val="bg1">
                <a:lumMod val="75000"/>
              </a:schemeClr>
            </a:solidFill>
          </a:ln>
        </p:spPr>
        <p:txBody>
          <a:bodyPr wrap="none" rtlCol="0" anchor="t">
            <a:noAutofit/>
          </a:bodyPr>
          <a:lstStyle/>
          <a:p>
            <a:pPr algn="r"/>
            <a:endParaRPr lang="en-US" altLang="ko-KR" sz="800" b="1" spc="-170" dirty="0">
              <a:solidFill>
                <a:srgbClr val="FF0000"/>
              </a:solidFill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149" name="Oval 148"/>
          <p:cNvSpPr/>
          <p:nvPr/>
        </p:nvSpPr>
        <p:spPr>
          <a:xfrm>
            <a:off x="955688" y="2371138"/>
            <a:ext cx="720080" cy="720080"/>
          </a:xfrm>
          <a:prstGeom prst="ellipse">
            <a:avLst/>
          </a:prstGeom>
          <a:solidFill>
            <a:srgbClr val="00B0F0"/>
          </a:solidFill>
          <a:ln>
            <a:solidFill>
              <a:schemeClr val="bg1">
                <a:lumMod val="85000"/>
              </a:schemeClr>
            </a:solidFill>
          </a:ln>
        </p:spPr>
        <p:txBody>
          <a:bodyPr wrap="none" rtlCol="0" anchor="ctr">
            <a:noAutofit/>
          </a:bodyPr>
          <a:lstStyle/>
          <a:p>
            <a:pPr algn="ctr"/>
            <a:endParaRPr lang="ko-KR" altLang="en-US" sz="2100" spc="-170" dirty="0">
              <a:solidFill>
                <a:srgbClr val="FF0000"/>
              </a:solidFill>
              <a:highlight>
                <a:srgbClr val="00AACF"/>
              </a:highlight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150" name="Oval 149"/>
          <p:cNvSpPr/>
          <p:nvPr/>
        </p:nvSpPr>
        <p:spPr>
          <a:xfrm>
            <a:off x="1852502" y="2371138"/>
            <a:ext cx="720080" cy="720080"/>
          </a:xfrm>
          <a:prstGeom prst="ellipse">
            <a:avLst/>
          </a:prstGeom>
          <a:solidFill>
            <a:srgbClr val="FFFFFF"/>
          </a:solidFill>
          <a:ln>
            <a:solidFill>
              <a:schemeClr val="bg1">
                <a:lumMod val="85000"/>
              </a:schemeClr>
            </a:solidFill>
          </a:ln>
        </p:spPr>
        <p:txBody>
          <a:bodyPr wrap="none" rtlCol="0" anchor="ctr">
            <a:noAutofit/>
          </a:bodyPr>
          <a:lstStyle/>
          <a:p>
            <a:pPr algn="ctr"/>
            <a:endParaRPr lang="ko-KR" altLang="en-US" sz="2100" spc="-170">
              <a:solidFill>
                <a:schemeClr val="bg1"/>
              </a:solidFill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151" name="Oval 150"/>
          <p:cNvSpPr/>
          <p:nvPr/>
        </p:nvSpPr>
        <p:spPr>
          <a:xfrm>
            <a:off x="2763008" y="2371138"/>
            <a:ext cx="720080" cy="720080"/>
          </a:xfrm>
          <a:prstGeom prst="ellipse">
            <a:avLst/>
          </a:prstGeom>
          <a:solidFill>
            <a:srgbClr val="000000"/>
          </a:solidFill>
          <a:ln>
            <a:solidFill>
              <a:schemeClr val="bg1">
                <a:lumMod val="85000"/>
              </a:schemeClr>
            </a:solidFill>
          </a:ln>
        </p:spPr>
        <p:txBody>
          <a:bodyPr wrap="none" rtlCol="0" anchor="ctr">
            <a:noAutofit/>
          </a:bodyPr>
          <a:lstStyle/>
          <a:p>
            <a:pPr algn="ctr"/>
            <a:endParaRPr lang="ko-KR" altLang="en-US" sz="2100" spc="-170">
              <a:solidFill>
                <a:schemeClr val="bg1"/>
              </a:solidFill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154" name="Rectangle 16"/>
          <p:cNvSpPr>
            <a:spLocks noChangeArrowheads="1"/>
          </p:cNvSpPr>
          <p:nvPr/>
        </p:nvSpPr>
        <p:spPr bwMode="auto">
          <a:xfrm>
            <a:off x="855632" y="1939090"/>
            <a:ext cx="1021486" cy="190821"/>
          </a:xfrm>
          <a:prstGeom prst="rect">
            <a:avLst/>
          </a:prstGeom>
          <a:noFill/>
          <a:ln w="317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l" defTabSz="581025">
              <a:lnSpc>
                <a:spcPct val="80000"/>
              </a:lnSpc>
              <a:spcBef>
                <a:spcPct val="50000"/>
              </a:spcBef>
            </a:pPr>
            <a:r>
              <a:rPr lang="en-US" altLang="ko-KR" sz="800" b="1" dirty="0">
                <a:solidFill>
                  <a:schemeClr val="tx1"/>
                </a:solidFill>
                <a:latin typeface="나눔고딕" pitchFamily="50" charset="-127"/>
                <a:ea typeface="나눔고딕" pitchFamily="50" charset="-127"/>
              </a:rPr>
              <a:t>COLOR</a:t>
            </a:r>
            <a:endParaRPr lang="ko-KR" altLang="en-US" sz="800" b="1" dirty="0">
              <a:solidFill>
                <a:schemeClr val="tx1"/>
              </a:solidFill>
              <a:latin typeface="나눔고딕" pitchFamily="50" charset="-127"/>
              <a:ea typeface="나눔고딕" pitchFamily="50" charset="-127"/>
            </a:endParaRPr>
          </a:p>
        </p:txBody>
      </p:sp>
      <p:sp>
        <p:nvSpPr>
          <p:cNvPr id="155" name="Rectangle 16"/>
          <p:cNvSpPr>
            <a:spLocks noChangeArrowheads="1"/>
          </p:cNvSpPr>
          <p:nvPr/>
        </p:nvSpPr>
        <p:spPr bwMode="auto">
          <a:xfrm>
            <a:off x="855632" y="908720"/>
            <a:ext cx="1021486" cy="190821"/>
          </a:xfrm>
          <a:prstGeom prst="rect">
            <a:avLst/>
          </a:prstGeom>
          <a:noFill/>
          <a:ln w="317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l" defTabSz="581025">
              <a:lnSpc>
                <a:spcPct val="80000"/>
              </a:lnSpc>
              <a:spcBef>
                <a:spcPct val="50000"/>
              </a:spcBef>
            </a:pPr>
            <a:r>
              <a:rPr lang="en-US" altLang="ko-KR" sz="800" b="1" dirty="0">
                <a:solidFill>
                  <a:schemeClr val="tx1"/>
                </a:solidFill>
                <a:latin typeface="나눔고딕" pitchFamily="50" charset="-127"/>
                <a:ea typeface="나눔고딕" pitchFamily="50" charset="-127"/>
              </a:rPr>
              <a:t>KEYWORD</a:t>
            </a:r>
            <a:endParaRPr lang="ko-KR" altLang="en-US" sz="800" b="1" dirty="0">
              <a:solidFill>
                <a:schemeClr val="tx1"/>
              </a:solidFill>
              <a:latin typeface="나눔고딕" pitchFamily="50" charset="-127"/>
              <a:ea typeface="나눔고딕" pitchFamily="50" charset="-127"/>
            </a:endParaRPr>
          </a:p>
        </p:txBody>
      </p:sp>
      <p:sp>
        <p:nvSpPr>
          <p:cNvPr id="157" name="Rectangle 16"/>
          <p:cNvSpPr>
            <a:spLocks noChangeArrowheads="1"/>
          </p:cNvSpPr>
          <p:nvPr/>
        </p:nvSpPr>
        <p:spPr bwMode="auto">
          <a:xfrm>
            <a:off x="4716016" y="955814"/>
            <a:ext cx="1021486" cy="190821"/>
          </a:xfrm>
          <a:prstGeom prst="rect">
            <a:avLst/>
          </a:prstGeom>
          <a:noFill/>
          <a:ln w="317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l" defTabSz="581025">
              <a:lnSpc>
                <a:spcPct val="80000"/>
              </a:lnSpc>
              <a:spcBef>
                <a:spcPct val="50000"/>
              </a:spcBef>
            </a:pPr>
            <a:r>
              <a:rPr lang="en-US" altLang="ko-KR" sz="800" b="1" dirty="0">
                <a:latin typeface="나눔고딕" pitchFamily="50" charset="-127"/>
                <a:ea typeface="나눔고딕" pitchFamily="50" charset="-127"/>
              </a:rPr>
              <a:t>LAYOUT</a:t>
            </a:r>
            <a:endParaRPr lang="ko-KR" altLang="en-US" sz="800" b="1" dirty="0">
              <a:solidFill>
                <a:schemeClr val="tx1"/>
              </a:solidFill>
              <a:latin typeface="나눔고딕" pitchFamily="50" charset="-127"/>
              <a:ea typeface="나눔고딕" pitchFamily="50" charset="-127"/>
            </a:endParaRPr>
          </a:p>
        </p:txBody>
      </p:sp>
      <p:sp>
        <p:nvSpPr>
          <p:cNvPr id="159" name="Text Box 3"/>
          <p:cNvSpPr txBox="1">
            <a:spLocks noChangeArrowheads="1"/>
          </p:cNvSpPr>
          <p:nvPr/>
        </p:nvSpPr>
        <p:spPr bwMode="auto">
          <a:xfrm>
            <a:off x="927641" y="1147002"/>
            <a:ext cx="792088" cy="246221"/>
          </a:xfrm>
          <a:prstGeom prst="rect">
            <a:avLst/>
          </a:prstGeom>
          <a:solidFill>
            <a:schemeClr val="bg1">
              <a:lumMod val="95000"/>
            </a:schemeClr>
          </a:solidFill>
          <a:ln w="9525" algn="ctr">
            <a:solidFill>
              <a:schemeClr val="bg1">
                <a:lumMod val="85000"/>
              </a:schemeClr>
            </a:solidFill>
            <a:prstDash val="dash"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/>
            <a:r>
              <a:rPr lang="ko-KR" altLang="en-US" sz="1000" b="0" dirty="0">
                <a:solidFill>
                  <a:schemeClr val="tx1"/>
                </a:solidFill>
                <a:latin typeface="나눔고딕" pitchFamily="50" charset="-127"/>
                <a:ea typeface="나눔고딕" pitchFamily="50" charset="-127"/>
              </a:rPr>
              <a:t>게임</a:t>
            </a:r>
          </a:p>
        </p:txBody>
      </p:sp>
      <p:sp>
        <p:nvSpPr>
          <p:cNvPr id="160" name="Text Box 3"/>
          <p:cNvSpPr txBox="1">
            <a:spLocks noChangeArrowheads="1"/>
          </p:cNvSpPr>
          <p:nvPr/>
        </p:nvSpPr>
        <p:spPr bwMode="auto">
          <a:xfrm>
            <a:off x="1754118" y="1147002"/>
            <a:ext cx="792088" cy="246221"/>
          </a:xfrm>
          <a:prstGeom prst="rect">
            <a:avLst/>
          </a:prstGeom>
          <a:solidFill>
            <a:schemeClr val="bg1">
              <a:lumMod val="95000"/>
            </a:schemeClr>
          </a:solidFill>
          <a:ln w="9525" algn="ctr">
            <a:solidFill>
              <a:schemeClr val="bg1">
                <a:lumMod val="85000"/>
              </a:schemeClr>
            </a:solidFill>
            <a:prstDash val="dash"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/>
            <a:r>
              <a:rPr lang="ko-KR" altLang="en-US" sz="1000" b="0" dirty="0">
                <a:solidFill>
                  <a:schemeClr val="tx1"/>
                </a:solidFill>
                <a:latin typeface="나눔고딕" pitchFamily="50" charset="-127"/>
                <a:ea typeface="나눔고딕" pitchFamily="50" charset="-127"/>
              </a:rPr>
              <a:t>소통</a:t>
            </a:r>
          </a:p>
        </p:txBody>
      </p:sp>
      <p:sp>
        <p:nvSpPr>
          <p:cNvPr id="161" name="Text Box 3"/>
          <p:cNvSpPr txBox="1">
            <a:spLocks noChangeArrowheads="1"/>
          </p:cNvSpPr>
          <p:nvPr/>
        </p:nvSpPr>
        <p:spPr bwMode="auto">
          <a:xfrm>
            <a:off x="2580595" y="1147002"/>
            <a:ext cx="792088" cy="246221"/>
          </a:xfrm>
          <a:prstGeom prst="rect">
            <a:avLst/>
          </a:prstGeom>
          <a:solidFill>
            <a:schemeClr val="bg1">
              <a:lumMod val="95000"/>
            </a:schemeClr>
          </a:solidFill>
          <a:ln w="9525" algn="ctr">
            <a:solidFill>
              <a:schemeClr val="bg1">
                <a:lumMod val="85000"/>
              </a:schemeClr>
            </a:solidFill>
            <a:prstDash val="dash"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/>
            <a:r>
              <a:rPr lang="ko-KR" altLang="en-US" sz="1000" b="0" dirty="0">
                <a:solidFill>
                  <a:schemeClr val="tx1"/>
                </a:solidFill>
                <a:latin typeface="나눔고딕" pitchFamily="50" charset="-127"/>
                <a:ea typeface="나눔고딕" pitchFamily="50" charset="-127"/>
              </a:rPr>
              <a:t>광대</a:t>
            </a:r>
          </a:p>
        </p:txBody>
      </p:sp>
      <p:sp>
        <p:nvSpPr>
          <p:cNvPr id="165" name="Rectangle 164"/>
          <p:cNvSpPr/>
          <p:nvPr/>
        </p:nvSpPr>
        <p:spPr>
          <a:xfrm>
            <a:off x="4814400" y="1315854"/>
            <a:ext cx="1656184" cy="504339"/>
          </a:xfrm>
          <a:prstGeom prst="rect">
            <a:avLst/>
          </a:prstGeom>
          <a:solidFill>
            <a:schemeClr val="bg1">
              <a:lumMod val="95000"/>
            </a:schemeClr>
          </a:solidFill>
          <a:ln>
            <a:solidFill>
              <a:schemeClr val="bg1">
                <a:lumMod val="85000"/>
              </a:schemeClr>
            </a:solidFill>
          </a:ln>
        </p:spPr>
        <p:txBody>
          <a:bodyPr wrap="none" rtlCol="0" anchor="ctr">
            <a:noAutofit/>
          </a:bodyPr>
          <a:lstStyle/>
          <a:p>
            <a:pPr algn="ctr"/>
            <a:r>
              <a:rPr lang="ko-KR" altLang="en-US" sz="2100" spc="-170" dirty="0">
                <a:solidFill>
                  <a:schemeClr val="bg1"/>
                </a:solidFill>
                <a:latin typeface="맑은 고딕" pitchFamily="50" charset="-127"/>
                <a:ea typeface="맑은 고딕" pitchFamily="50" charset="-127"/>
              </a:rPr>
              <a:t>로고</a:t>
            </a:r>
          </a:p>
        </p:txBody>
      </p:sp>
      <p:sp>
        <p:nvSpPr>
          <p:cNvPr id="166" name="Rectangle 165"/>
          <p:cNvSpPr/>
          <p:nvPr/>
        </p:nvSpPr>
        <p:spPr>
          <a:xfrm>
            <a:off x="6954040" y="1315854"/>
            <a:ext cx="1656184" cy="1080120"/>
          </a:xfrm>
          <a:prstGeom prst="rect">
            <a:avLst/>
          </a:prstGeom>
          <a:solidFill>
            <a:schemeClr val="bg1">
              <a:lumMod val="95000"/>
            </a:schemeClr>
          </a:solidFill>
          <a:ln>
            <a:solidFill>
              <a:schemeClr val="bg1">
                <a:lumMod val="85000"/>
              </a:schemeClr>
            </a:solidFill>
          </a:ln>
        </p:spPr>
        <p:txBody>
          <a:bodyPr wrap="none" rtlCol="0" anchor="ctr">
            <a:noAutofit/>
          </a:bodyPr>
          <a:lstStyle/>
          <a:p>
            <a:pPr algn="ctr"/>
            <a:r>
              <a:rPr lang="ko-KR" altLang="en-US" sz="2100" spc="-170" dirty="0">
                <a:solidFill>
                  <a:schemeClr val="bg1"/>
                </a:solidFill>
                <a:latin typeface="맑은 고딕" pitchFamily="50" charset="-127"/>
                <a:ea typeface="맑은 고딕" pitchFamily="50" charset="-127"/>
              </a:rPr>
              <a:t>썸네일</a:t>
            </a:r>
          </a:p>
        </p:txBody>
      </p:sp>
      <p:sp>
        <p:nvSpPr>
          <p:cNvPr id="168" name="Rectangle 16"/>
          <p:cNvSpPr>
            <a:spLocks noChangeArrowheads="1"/>
          </p:cNvSpPr>
          <p:nvPr/>
        </p:nvSpPr>
        <p:spPr bwMode="auto">
          <a:xfrm>
            <a:off x="4716016" y="3600836"/>
            <a:ext cx="1021486" cy="190821"/>
          </a:xfrm>
          <a:prstGeom prst="rect">
            <a:avLst/>
          </a:prstGeom>
          <a:noFill/>
          <a:ln w="317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l" defTabSz="581025">
              <a:lnSpc>
                <a:spcPct val="80000"/>
              </a:lnSpc>
              <a:spcBef>
                <a:spcPct val="50000"/>
              </a:spcBef>
            </a:pPr>
            <a:r>
              <a:rPr lang="en-US" altLang="ko-KR" sz="800" b="1" dirty="0">
                <a:latin typeface="나눔고딕" pitchFamily="50" charset="-127"/>
                <a:ea typeface="나눔고딕" pitchFamily="50" charset="-127"/>
              </a:rPr>
              <a:t>PROTOTYPE</a:t>
            </a:r>
            <a:endParaRPr lang="ko-KR" altLang="en-US" sz="800" b="1" dirty="0">
              <a:solidFill>
                <a:schemeClr val="tx1"/>
              </a:solidFill>
              <a:latin typeface="나눔고딕" pitchFamily="50" charset="-127"/>
              <a:ea typeface="나눔고딕" pitchFamily="50" charset="-127"/>
            </a:endParaRPr>
          </a:p>
        </p:txBody>
      </p:sp>
      <p:sp>
        <p:nvSpPr>
          <p:cNvPr id="3" name="Rectangle 16">
            <a:extLst>
              <a:ext uri="{FF2B5EF4-FFF2-40B4-BE49-F238E27FC236}">
                <a16:creationId xmlns:a16="http://schemas.microsoft.com/office/drawing/2014/main" id="{E5C78B09-DF47-AA06-486C-24333AA127EA}"/>
              </a:ext>
            </a:extLst>
          </p:cNvPr>
          <p:cNvSpPr>
            <a:spLocks noChangeArrowheads="1"/>
          </p:cNvSpPr>
          <p:nvPr/>
        </p:nvSpPr>
        <p:spPr bwMode="auto">
          <a:xfrm>
            <a:off x="344719" y="349555"/>
            <a:ext cx="1553337" cy="190821"/>
          </a:xfrm>
          <a:prstGeom prst="rect">
            <a:avLst/>
          </a:prstGeom>
          <a:noFill/>
          <a:ln w="317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l" defTabSz="581025">
              <a:lnSpc>
                <a:spcPct val="80000"/>
              </a:lnSpc>
              <a:spcBef>
                <a:spcPct val="50000"/>
              </a:spcBef>
            </a:pPr>
            <a:r>
              <a:rPr lang="ko-KR" altLang="en-US" sz="800" b="1" dirty="0">
                <a:latin typeface="나눔고딕" pitchFamily="50" charset="-127"/>
                <a:ea typeface="나눔고딕" pitchFamily="50" charset="-127"/>
              </a:rPr>
              <a:t>채널 기획 </a:t>
            </a:r>
            <a:r>
              <a:rPr lang="en-US" altLang="ko-KR" sz="800" b="1" dirty="0">
                <a:latin typeface="나눔고딕" pitchFamily="50" charset="-127"/>
                <a:ea typeface="나눔고딕" pitchFamily="50" charset="-127"/>
              </a:rPr>
              <a:t>/ </a:t>
            </a:r>
            <a:r>
              <a:rPr lang="ko-KR" altLang="en-US" sz="800" b="1" dirty="0">
                <a:latin typeface="나눔고딕" pitchFamily="50" charset="-127"/>
                <a:ea typeface="나눔고딕" pitchFamily="50" charset="-127"/>
              </a:rPr>
              <a:t>브랜딩 과제 </a:t>
            </a:r>
            <a:r>
              <a:rPr lang="en-US" altLang="ko-KR" sz="800" b="1" dirty="0">
                <a:latin typeface="나눔고딕" pitchFamily="50" charset="-127"/>
                <a:ea typeface="나눔고딕" pitchFamily="50" charset="-127"/>
              </a:rPr>
              <a:t>/ </a:t>
            </a:r>
            <a:r>
              <a:rPr lang="ko-KR" altLang="en-US" sz="800" b="1" dirty="0" err="1">
                <a:latin typeface="나눔고딕" pitchFamily="50" charset="-127"/>
                <a:ea typeface="나눔고딕" pitchFamily="50" charset="-127"/>
              </a:rPr>
              <a:t>땅구</a:t>
            </a:r>
            <a:endParaRPr lang="ko-KR" altLang="en-US" sz="800" b="1" dirty="0">
              <a:solidFill>
                <a:schemeClr val="tx1"/>
              </a:solidFill>
              <a:latin typeface="나눔고딕" pitchFamily="50" charset="-127"/>
              <a:ea typeface="나눔고딕" pitchFamily="50" charset="-127"/>
            </a:endParaRPr>
          </a:p>
        </p:txBody>
      </p:sp>
      <p:sp>
        <p:nvSpPr>
          <p:cNvPr id="4" name="Rectangle 164">
            <a:extLst>
              <a:ext uri="{FF2B5EF4-FFF2-40B4-BE49-F238E27FC236}">
                <a16:creationId xmlns:a16="http://schemas.microsoft.com/office/drawing/2014/main" id="{E5E69039-A50D-89F6-39E7-BC8303874C54}"/>
              </a:ext>
            </a:extLst>
          </p:cNvPr>
          <p:cNvSpPr/>
          <p:nvPr/>
        </p:nvSpPr>
        <p:spPr>
          <a:xfrm>
            <a:off x="4814400" y="1980331"/>
            <a:ext cx="1656184" cy="504339"/>
          </a:xfrm>
          <a:prstGeom prst="rect">
            <a:avLst/>
          </a:prstGeom>
          <a:solidFill>
            <a:schemeClr val="bg1">
              <a:lumMod val="95000"/>
            </a:schemeClr>
          </a:solidFill>
          <a:ln>
            <a:solidFill>
              <a:schemeClr val="bg1">
                <a:lumMod val="85000"/>
              </a:schemeClr>
            </a:solidFill>
          </a:ln>
        </p:spPr>
        <p:txBody>
          <a:bodyPr wrap="none" rtlCol="0" anchor="ctr">
            <a:noAutofit/>
          </a:bodyPr>
          <a:lstStyle/>
          <a:p>
            <a:pPr algn="ctr"/>
            <a:r>
              <a:rPr lang="ko-KR" altLang="en-US" sz="2100" spc="-170" dirty="0">
                <a:solidFill>
                  <a:schemeClr val="bg1"/>
                </a:solidFill>
                <a:latin typeface="맑은 고딕" pitchFamily="50" charset="-127"/>
                <a:ea typeface="맑은 고딕" pitchFamily="50" charset="-127"/>
              </a:rPr>
              <a:t>지붕</a:t>
            </a:r>
          </a:p>
        </p:txBody>
      </p:sp>
      <p:pic>
        <p:nvPicPr>
          <p:cNvPr id="14" name="그림 13">
            <a:extLst>
              <a:ext uri="{FF2B5EF4-FFF2-40B4-BE49-F238E27FC236}">
                <a16:creationId xmlns:a16="http://schemas.microsoft.com/office/drawing/2014/main" id="{294F5B8B-7598-FFCE-E97C-EF6893F1C7FA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3245" t="-935" b="-1"/>
          <a:stretch/>
        </p:blipFill>
        <p:spPr>
          <a:xfrm>
            <a:off x="4972559" y="2702648"/>
            <a:ext cx="669933" cy="680210"/>
          </a:xfrm>
          <a:prstGeom prst="ellipse">
            <a:avLst/>
          </a:prstGeom>
          <a:ln w="63500" cap="rnd">
            <a:solidFill>
              <a:srgbClr val="333333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  <p:pic>
        <p:nvPicPr>
          <p:cNvPr id="5" name="그림 4" descr="스케치, 클립아트, 그림, 돼지이(가) 표시된 사진&#10;&#10;자동 생성된 설명">
            <a:extLst>
              <a:ext uri="{FF2B5EF4-FFF2-40B4-BE49-F238E27FC236}">
                <a16:creationId xmlns:a16="http://schemas.microsoft.com/office/drawing/2014/main" id="{F76B4D82-EBEF-BBFB-6E02-58847867998D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21787" y="2007608"/>
            <a:ext cx="618366" cy="465891"/>
          </a:xfrm>
          <a:prstGeom prst="rect">
            <a:avLst/>
          </a:prstGeom>
        </p:spPr>
      </p:pic>
      <p:pic>
        <p:nvPicPr>
          <p:cNvPr id="7" name="그림 6" descr="친필, 폰트, 화이트, 서예이(가) 표시된 사진&#10;&#10;자동 생성된 설명">
            <a:extLst>
              <a:ext uri="{FF2B5EF4-FFF2-40B4-BE49-F238E27FC236}">
                <a16:creationId xmlns:a16="http://schemas.microsoft.com/office/drawing/2014/main" id="{A374F43E-88C5-C77F-D32D-27DA85CF6170}"/>
              </a:ext>
            </a:extLst>
          </p:cNvPr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173106" y="1304683"/>
            <a:ext cx="906533" cy="509925"/>
          </a:xfrm>
          <a:prstGeom prst="rect">
            <a:avLst/>
          </a:prstGeom>
        </p:spPr>
      </p:pic>
      <p:pic>
        <p:nvPicPr>
          <p:cNvPr id="9" name="그림 8" descr="텍스트, 그래픽 디자인, 스크린샷, 그래픽이(가) 표시된 사진&#10;&#10;자동 생성된 설명">
            <a:extLst>
              <a:ext uri="{FF2B5EF4-FFF2-40B4-BE49-F238E27FC236}">
                <a16:creationId xmlns:a16="http://schemas.microsoft.com/office/drawing/2014/main" id="{3662D09A-DBE2-4EE4-4E07-61275A26F15B}"/>
              </a:ext>
            </a:extLst>
          </p:cNvPr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40" y="1393223"/>
            <a:ext cx="1652339" cy="929441"/>
          </a:xfrm>
          <a:prstGeom prst="rect">
            <a:avLst/>
          </a:prstGeom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1_기본 디자인">
  <a:themeElements>
    <a:clrScheme name="기본 디자인 2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기본 디자인">
      <a:majorFont>
        <a:latin typeface="Tahoma"/>
        <a:ea typeface="휴먼새내기체"/>
        <a:cs typeface=""/>
      </a:majorFont>
      <a:minorFont>
        <a:latin typeface="Tahoma"/>
        <a:ea typeface="휴먼새내기체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>
        <a:noFill/>
        <a:ln>
          <a:solidFill>
            <a:schemeClr val="bg1">
              <a:lumMod val="75000"/>
            </a:schemeClr>
          </a:solidFill>
        </a:ln>
      </a:spPr>
      <a:bodyPr wrap="none" rtlCol="0" anchor="ctr">
        <a:noAutofit/>
      </a:bodyPr>
      <a:lstStyle>
        <a:defPPr algn="ctr">
          <a:defRPr sz="2100" spc="-170" smtClean="0">
            <a:solidFill>
              <a:schemeClr val="bg1"/>
            </a:solidFill>
            <a:latin typeface="맑은 고딕" pitchFamily="50" charset="-127"/>
            <a:ea typeface="맑은 고딕" pitchFamily="50" charset="-127"/>
          </a:defRPr>
        </a:defPPr>
      </a:lstStyle>
    </a:spDef>
    <a:lnDef>
      <a:spPr bwMode="auto">
        <a:solidFill>
          <a:schemeClr val="bg1"/>
        </a:solidFill>
        <a:ln w="12700" cap="flat" cmpd="sng" algn="ctr">
          <a:solidFill>
            <a:schemeClr val="bg1">
              <a:lumMod val="75000"/>
            </a:schemeClr>
          </a:solidFill>
          <a:prstDash val="solid"/>
          <a:round/>
          <a:headEnd type="none" w="med" len="med"/>
          <a:tailEnd type="none" w="med" len="med"/>
        </a:ln>
        <a:effectLst/>
      </a:spPr>
      <a:bodyPr/>
      <a:lstStyle/>
    </a:lnDef>
    <a:txDef>
      <a:spPr bwMode="auto">
        <a:noFill/>
        <a:ln w="9525">
          <a:noFill/>
          <a:miter lim="800000"/>
          <a:headEnd/>
          <a:tailEnd/>
        </a:ln>
      </a:spPr>
      <a:bodyPr wrap="none" lIns="90000" tIns="46800" rIns="90000" bIns="46800" rtlCol="0">
        <a:spAutoFit/>
      </a:bodyPr>
      <a:lstStyle>
        <a:defPPr latinLnBrk="0">
          <a:defRPr sz="2200" dirty="0" smtClean="0">
            <a:solidFill>
              <a:srgbClr val="FF0000"/>
            </a:solidFill>
            <a:latin typeface="맑은 고딕" panose="020B0503020000020004" pitchFamily="50" charset="-127"/>
            <a:ea typeface="맑은 고딕" panose="020B0503020000020004" pitchFamily="50" charset="-127"/>
          </a:defRPr>
        </a:defPPr>
      </a:lstStyle>
    </a:txDef>
  </a:objectDefaults>
  <a:extraClrSchemeLst>
    <a:extraClrScheme>
      <a:clrScheme name="기본 디자인 1">
        <a:dk1>
          <a:srgbClr val="000000"/>
        </a:dk1>
        <a:lt1>
          <a:srgbClr val="FFFFFF"/>
        </a:lt1>
        <a:dk2>
          <a:srgbClr val="0000FF"/>
        </a:dk2>
        <a:lt2>
          <a:srgbClr val="FFFF00"/>
        </a:lt2>
        <a:accent1>
          <a:srgbClr val="FF9900"/>
        </a:accent1>
        <a:accent2>
          <a:srgbClr val="00FFFF"/>
        </a:accent2>
        <a:accent3>
          <a:srgbClr val="AAAAFF"/>
        </a:accent3>
        <a:accent4>
          <a:srgbClr val="DADADA"/>
        </a:accent4>
        <a:accent5>
          <a:srgbClr val="FFCAAA"/>
        </a:accent5>
        <a:accent6>
          <a:srgbClr val="00E7E7"/>
        </a:accent6>
        <a:hlink>
          <a:srgbClr val="FF0000"/>
        </a:hlink>
        <a:folHlink>
          <a:srgbClr val="96969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기본 디자인 2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FFFFFF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기본 디자인 3">
        <a:dk1>
          <a:srgbClr val="000000"/>
        </a:dk1>
        <a:lt1>
          <a:srgbClr val="FFFFFF"/>
        </a:lt1>
        <a:dk2>
          <a:srgbClr val="000000"/>
        </a:dk2>
        <a:lt2>
          <a:srgbClr val="333333"/>
        </a:lt2>
        <a:accent1>
          <a:srgbClr val="DDDDDD"/>
        </a:accent1>
        <a:accent2>
          <a:srgbClr val="808080"/>
        </a:accent2>
        <a:accent3>
          <a:srgbClr val="FFFFFF"/>
        </a:accent3>
        <a:accent4>
          <a:srgbClr val="000000"/>
        </a:accent4>
        <a:accent5>
          <a:srgbClr val="EBEBEB"/>
        </a:accent5>
        <a:accent6>
          <a:srgbClr val="737373"/>
        </a:accent6>
        <a:hlink>
          <a:srgbClr val="4D4D4D"/>
        </a:hlink>
        <a:folHlink>
          <a:srgbClr val="EAEAE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기본 디자인 4">
        <a:dk1>
          <a:srgbClr val="000000"/>
        </a:dk1>
        <a:lt1>
          <a:srgbClr val="FFFFCC"/>
        </a:lt1>
        <a:dk2>
          <a:srgbClr val="808000"/>
        </a:dk2>
        <a:lt2>
          <a:srgbClr val="666633"/>
        </a:lt2>
        <a:accent1>
          <a:srgbClr val="339933"/>
        </a:accent1>
        <a:accent2>
          <a:srgbClr val="800000"/>
        </a:accent2>
        <a:accent3>
          <a:srgbClr val="FFFFE2"/>
        </a:accent3>
        <a:accent4>
          <a:srgbClr val="000000"/>
        </a:accent4>
        <a:accent5>
          <a:srgbClr val="ADCAAD"/>
        </a:accent5>
        <a:accent6>
          <a:srgbClr val="730000"/>
        </a:accent6>
        <a:hlink>
          <a:srgbClr val="0033CC"/>
        </a:hlink>
        <a:folHlink>
          <a:srgbClr val="FFCC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기본 디자인 5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FFCC66"/>
        </a:accent1>
        <a:accent2>
          <a:srgbClr val="0000FF"/>
        </a:accent2>
        <a:accent3>
          <a:srgbClr val="FFFFFF"/>
        </a:accent3>
        <a:accent4>
          <a:srgbClr val="000000"/>
        </a:accent4>
        <a:accent5>
          <a:srgbClr val="FFE2B8"/>
        </a:accent5>
        <a:accent6>
          <a:srgbClr val="0000E7"/>
        </a:accent6>
        <a:hlink>
          <a:srgbClr val="CC00CC"/>
        </a:hlink>
        <a:folHlink>
          <a:srgbClr val="C0C0C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기본 디자인 6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C0C0C0"/>
        </a:accent1>
        <a:accent2>
          <a:srgbClr val="0066FF"/>
        </a:accent2>
        <a:accent3>
          <a:srgbClr val="FFFFFF"/>
        </a:accent3>
        <a:accent4>
          <a:srgbClr val="000000"/>
        </a:accent4>
        <a:accent5>
          <a:srgbClr val="DCDCDC"/>
        </a:accent5>
        <a:accent6>
          <a:srgbClr val="005CE7"/>
        </a:accent6>
        <a:hlink>
          <a:srgbClr val="FF0000"/>
        </a:hlink>
        <a:folHlink>
          <a:srgbClr val="00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기본 디자인 7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3399FF"/>
        </a:accent1>
        <a:accent2>
          <a:srgbClr val="99FFCC"/>
        </a:accent2>
        <a:accent3>
          <a:srgbClr val="FFFFFF"/>
        </a:accent3>
        <a:accent4>
          <a:srgbClr val="000000"/>
        </a:accent4>
        <a:accent5>
          <a:srgbClr val="ADCAFF"/>
        </a:accent5>
        <a:accent6>
          <a:srgbClr val="8AE7B9"/>
        </a:accent6>
        <a:hlink>
          <a:srgbClr val="CC00CC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3557</TotalTime>
  <Words>17</Words>
  <Application>Microsoft Office PowerPoint</Application>
  <PresentationFormat>화면 슬라이드 쇼(4:3)</PresentationFormat>
  <Paragraphs>11</Paragraphs>
  <Slides>1</Slides>
  <Notes>0</Notes>
  <HiddenSlides>0</HiddenSlides>
  <MMClips>0</MMClips>
  <ScaleCrop>false</ScaleCrop>
  <HeadingPairs>
    <vt:vector size="6" baseType="variant">
      <vt:variant>
        <vt:lpstr>사용한 글꼴</vt:lpstr>
      </vt:variant>
      <vt:variant>
        <vt:i4>4</vt:i4>
      </vt:variant>
      <vt:variant>
        <vt:lpstr>테마</vt:lpstr>
      </vt:variant>
      <vt:variant>
        <vt:i4>1</vt:i4>
      </vt:variant>
      <vt:variant>
        <vt:lpstr>슬라이드 제목</vt:lpstr>
      </vt:variant>
      <vt:variant>
        <vt:i4>1</vt:i4>
      </vt:variant>
    </vt:vector>
  </HeadingPairs>
  <TitlesOfParts>
    <vt:vector size="6" baseType="lpstr">
      <vt:lpstr>맑은 고딕</vt:lpstr>
      <vt:lpstr>나눔고딕</vt:lpstr>
      <vt:lpstr>Wingdings</vt:lpstr>
      <vt:lpstr>Tahoma</vt:lpstr>
      <vt:lpstr>1_기본 디자인</vt:lpstr>
      <vt:lpstr>PowerPoint 프레젠테이션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프레젠테이션</dc:title>
  <dc:creator>YJU</dc:creator>
  <cp:lastModifiedBy>백성협</cp:lastModifiedBy>
  <cp:revision>187</cp:revision>
  <dcterms:created xsi:type="dcterms:W3CDTF">2014-08-25T10:58:00Z</dcterms:created>
  <dcterms:modified xsi:type="dcterms:W3CDTF">2023-10-04T16:55:55Z</dcterms:modified>
</cp:coreProperties>
</file>