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맑은 고딕" panose="020B0503020000020004" pitchFamily="34" charset="-127"/>
      <p:regular r:id="rId4"/>
      <p:bold r:id="rId5"/>
    </p:embeddedFont>
    <p:embeddedFont>
      <p:font typeface="나눔고딕" pitchFamily="2" charset="-127"/>
      <p:regular r:id="rId6"/>
      <p:bold r:id="rId7"/>
    </p:embeddedFont>
    <p:embeddedFont>
      <p:font typeface="Tahoma" panose="020B0604030504040204" pitchFamily="34" charset="0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B9C2"/>
    <a:srgbClr val="CED6D8"/>
    <a:srgbClr val="B0CEEF"/>
    <a:srgbClr val="CBD2DB"/>
    <a:srgbClr val="FFFFFF"/>
    <a:srgbClr val="B3E2E7"/>
    <a:srgbClr val="EAEAEA"/>
    <a:srgbClr val="00AACF"/>
    <a:srgbClr val="B7F1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 varScale="1">
        <p:scale>
          <a:sx n="163" d="100"/>
          <a:sy n="163" d="100"/>
        </p:scale>
        <p:origin x="225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2023-10-12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2023-10-12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solidFill>
            <a:srgbClr val="B0CEE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1852502" y="2371138"/>
            <a:ext cx="720080" cy="720080"/>
          </a:xfrm>
          <a:prstGeom prst="ellipse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1" name="Oval 150"/>
          <p:cNvSpPr/>
          <p:nvPr/>
        </p:nvSpPr>
        <p:spPr>
          <a:xfrm>
            <a:off x="2763008" y="2371138"/>
            <a:ext cx="720080" cy="720080"/>
          </a:xfrm>
          <a:prstGeom prst="ellipse">
            <a:avLst/>
          </a:prstGeom>
          <a:solidFill>
            <a:srgbClr val="AFB9C2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955814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음악</a:t>
            </a: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음악 추천</a:t>
            </a: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편한</a:t>
            </a:r>
          </a:p>
        </p:txBody>
      </p:sp>
      <p:sp>
        <p:nvSpPr>
          <p:cNvPr id="165" name="Rectangle 164"/>
          <p:cNvSpPr/>
          <p:nvPr/>
        </p:nvSpPr>
        <p:spPr>
          <a:xfrm>
            <a:off x="4814400" y="1315854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로고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6954040" y="1315854"/>
            <a:ext cx="165618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썸</a:t>
            </a:r>
            <a:r>
              <a:rPr lang="ko-KR" altLang="en-US" sz="2100" spc="-17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네일</a:t>
            </a:r>
            <a:endParaRPr lang="ko-KR" altLang="en-US" sz="2100" spc="-17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" name="Oval 150">
            <a:extLst>
              <a:ext uri="{FF2B5EF4-FFF2-40B4-BE49-F238E27FC236}">
                <a16:creationId xmlns:a16="http://schemas.microsoft.com/office/drawing/2014/main" id="{A3B1CF59-EB92-FB5C-058B-01A442EAB48A}"/>
              </a:ext>
            </a:extLst>
          </p:cNvPr>
          <p:cNvSpPr/>
          <p:nvPr/>
        </p:nvSpPr>
        <p:spPr>
          <a:xfrm>
            <a:off x="4901664" y="2614654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아이콘</a:t>
            </a: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155333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AIR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브랜딩 과제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Rectangle 164">
            <a:extLst>
              <a:ext uri="{FF2B5EF4-FFF2-40B4-BE49-F238E27FC236}">
                <a16:creationId xmlns:a16="http://schemas.microsoft.com/office/drawing/2014/main" id="{E5E69039-A50D-89F6-39E7-BC8303874C54}"/>
              </a:ext>
            </a:extLst>
          </p:cNvPr>
          <p:cNvSpPr/>
          <p:nvPr/>
        </p:nvSpPr>
        <p:spPr>
          <a:xfrm>
            <a:off x="4814400" y="1980331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007DC86-34CD-78C5-47D6-75F2B6A4F4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080" y="2715246"/>
            <a:ext cx="1035461" cy="5824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E7C8210A-5861-C077-FEDD-3D6690489E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759" y="1315855"/>
            <a:ext cx="910258" cy="51202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EA558FA-1670-C4F5-845D-52C0579BF8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645" y="1315854"/>
            <a:ext cx="1852502" cy="104203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49F7C18C-E884-327A-7053-BDF5892DD4B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3" b="32487"/>
          <a:stretch/>
        </p:blipFill>
        <p:spPr>
          <a:xfrm>
            <a:off x="4814400" y="1996079"/>
            <a:ext cx="1656184" cy="48620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034D55D-0270-D502-E39F-11587B4671A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891" y="4057759"/>
            <a:ext cx="2473421" cy="13943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2958</TotalTime>
  <Words>16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Tahoma</vt:lpstr>
      <vt:lpstr>나눔고딕</vt:lpstr>
      <vt:lpstr>맑은 고딕</vt:lpstr>
      <vt:lpstr>Wingdings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JUNG521-04</dc:creator>
  <cp:lastModifiedBy>USER</cp:lastModifiedBy>
  <cp:revision>187</cp:revision>
  <dcterms:created xsi:type="dcterms:W3CDTF">2014-08-25T10:58:00Z</dcterms:created>
  <dcterms:modified xsi:type="dcterms:W3CDTF">2023-10-11T23:46:20Z</dcterms:modified>
</cp:coreProperties>
</file>