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2" r:id="rId6"/>
    <p:sldId id="260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54B5A6-B229-7168-93A1-C57CC6C3F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C97203B-7CC3-8937-DBE0-D06E0C1E9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2AD80B-B083-FED7-4A68-E752727EB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8DA19D-C51D-386B-1746-4FD0581EC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DB83B7-7059-601B-1A57-13A800463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36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E36C41-5971-4154-0867-1D07C8BC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AACB4B-9D54-78E5-7AA4-C8DF40F6B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FA84B5-853D-06B5-D032-B50F5B352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F9CE80-C746-A2CF-87AB-339279A77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5CE062-5225-FDD0-67D8-C7BC6B549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75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BAFE3-AF94-2432-7972-32EEAD53A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623DC79-9316-E9C1-629A-F5A235AD5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520B8C-6A55-7ECF-27D6-6DC311EF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44FD33-3A80-049B-B1FC-CCD53DBED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684BA8-50EF-0FC7-7D0B-7C3EDFE54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8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FC27D4-54CE-6EC7-31BD-FE55A1DB9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F9D3E9-F1CF-CA96-C91B-40C537DF64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36083B-7526-72B6-DF22-6E66DEC06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65D947-43FE-2F2A-18AD-0D55915C6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BEF26F1-96BC-A4F9-1AA3-816A07D37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82D34E-74DA-F50F-2551-211DE098C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751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841D77-A143-77C8-85BA-F01C4F62F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E81A062-B76B-19DC-2A22-DFF8A643A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CAEF662-DE20-21EC-659F-EB194B550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15783-B3AE-A3C4-F82A-CC51D92407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381B199-118E-6950-FD3F-1FDBA2F913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8EFEE2D-7693-3EE2-9D25-680513FFC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DED9686-CB4F-8965-0253-4EDF3B4AE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26E28D3-25BD-FE8D-5280-635211FF3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437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28D56C-D4E7-BCB5-88AB-B70A7F51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4D2656-0336-913B-AB39-1F97C4938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6E3D95-5DDE-2168-CE11-3EA40D6BC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5EAE228-9D06-F44C-1719-4A280068C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323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1AC90E1-2247-ADD3-2BB1-CC03D1380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13E1D75-FAD0-1EFC-7309-7B790C04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C22CAF-DD6C-5A79-6DC7-CD25340E9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885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03741-B7BA-D2BF-987E-E49234798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6F878C-16FD-BF3C-012E-D69703235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DFD8A7B-AECB-D4A6-42F4-151571B68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9CDEEA8-7FD9-C6E8-D810-C0E867219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53FB1F-BD0B-1ECE-7AAE-8FA187395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AF0E387-809E-DC1A-966E-BE05BA3D3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15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105EBF-219E-9E1C-5EA0-F3EC7804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A9A997C-6BBD-FC41-D50C-A547BCEA35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E00F659-6874-1C00-DDB8-5A890597F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B7DB96-143D-FF4F-BD19-95092D69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B5CE075-7846-2E84-5A4E-65D6A5C0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F0D91D-09F6-D8E5-1B8E-7C0DA8899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48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97FC2E-1A5A-38AC-6AAD-69ABAE0D4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4D60596-7646-0271-66D8-8DC2D640E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37BBAD-19D5-B78D-98DE-24081C952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8F3328-CA6C-A5D1-9DC8-2103C6FF5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CCD135-689B-D41A-0EF4-3E5A6B4E4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31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ECC17A-B050-618B-6EAA-E4941D0E2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6698998-6899-1B02-3FED-631C33F90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98B171-9A75-5A18-9C4D-9DFFB9FAA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8BD554-73F8-3F77-F15F-1C32C6687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275F79-2010-F9C3-145C-8AFD60C65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57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31AF39-7EBA-F0E9-A576-19B71D4AB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D6177B-CF41-D48D-350A-3D8CDAA68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AAEC9A-E0FD-8977-D6F5-DB07446C32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3D5F9-C87E-4002-AF01-6CA048A0A69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354CD9-3A69-452D-BB9A-1D45C622AB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6872B7-3B88-4732-56C7-2ECA2F4F4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810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4158B0-6504-F5EF-F4BD-D18EE7605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2253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19A035-C3AA-C1F9-89BB-EF127442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intro</a:t>
            </a:r>
            <a:endParaRPr lang="ko-KR" altLang="en-US" dirty="0"/>
          </a:p>
        </p:txBody>
      </p:sp>
      <p:pic>
        <p:nvPicPr>
          <p:cNvPr id="1026" name="Picture 2" descr="자동차-멋지게 잘 타고 잘 내리는 법 : 네이버 블로그">
            <a:extLst>
              <a:ext uri="{FF2B5EF4-FFF2-40B4-BE49-F238E27FC236}">
                <a16:creationId xmlns:a16="http://schemas.microsoft.com/office/drawing/2014/main" id="{C8B759A7-4CEA-46EF-D212-FB84EFF142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14500"/>
            <a:ext cx="58293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D38D78E-B02E-4B4D-0B40-E68B70515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84515"/>
              </p:ext>
            </p:extLst>
          </p:nvPr>
        </p:nvGraphicFramePr>
        <p:xfrm>
          <a:off x="6935190" y="1937874"/>
          <a:ext cx="3580410" cy="118872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출연자들이 촬영 시간에 맞춰서</a:t>
                      </a:r>
                      <a:endParaRPr lang="en-US" altLang="ko-KR" dirty="0"/>
                    </a:p>
                    <a:p>
                      <a:r>
                        <a:rPr lang="en-US" altLang="ko-KR" dirty="0"/>
                        <a:t>‘</a:t>
                      </a:r>
                      <a:r>
                        <a:rPr lang="ko-KR" altLang="en-US" dirty="0" err="1"/>
                        <a:t>함안말이산고분군</a:t>
                      </a:r>
                      <a:r>
                        <a:rPr lang="en-US" altLang="ko-KR" dirty="0"/>
                        <a:t>’</a:t>
                      </a:r>
                      <a:r>
                        <a:rPr lang="ko-KR" altLang="en-US" dirty="0"/>
                        <a:t>에 도착하는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0D0E143-DA64-B946-8C3F-0F49AB9D1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846888"/>
              </p:ext>
            </p:extLst>
          </p:nvPr>
        </p:nvGraphicFramePr>
        <p:xfrm>
          <a:off x="6935190" y="3590306"/>
          <a:ext cx="3580410" cy="146304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10094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출연자 마다 한 화면으로 구성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누구인지에 대한 설명을 출연진 옆에 자막으로 띄움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893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D2ED8A-0F48-697E-9207-3B7D12949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0E7390-519B-0AC2-D3B2-9204CEC8BB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838200" y="1497529"/>
            <a:ext cx="5685931" cy="3094638"/>
          </a:xfrm>
          <a:prstGeom prst="rect">
            <a:avLst/>
          </a:prstGeom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441F3D1-379D-F4E8-5309-0DB17371E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910270"/>
              </p:ext>
            </p:extLst>
          </p:nvPr>
        </p:nvGraphicFramePr>
        <p:xfrm>
          <a:off x="6905502" y="1497529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출연진이 촬영 장소에 모여 자기소개를 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57EA1E39-C58B-89FC-EF2A-B60E0BD76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40925"/>
              </p:ext>
            </p:extLst>
          </p:nvPr>
        </p:nvGraphicFramePr>
        <p:xfrm>
          <a:off x="6905502" y="3115723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화면 구성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출연진의 상반신 만을 화면에 보이게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영상을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9785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AFC5F7-5207-3492-5915-B6E0B08B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</a:t>
            </a:r>
            <a:endParaRPr lang="ko-KR" altLang="en-US" dirty="0"/>
          </a:p>
        </p:txBody>
      </p:sp>
      <p:pic>
        <p:nvPicPr>
          <p:cNvPr id="2050" name="Picture 2" descr="사진">
            <a:extLst>
              <a:ext uri="{FF2B5EF4-FFF2-40B4-BE49-F238E27FC236}">
                <a16:creationId xmlns:a16="http://schemas.microsoft.com/office/drawing/2014/main" id="{7904B70E-E832-94C3-63ED-96A7DAE3F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9408"/>
            <a:ext cx="6393378" cy="35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0C1CB55-C360-4A11-672F-765DDFC82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617462"/>
              </p:ext>
            </p:extLst>
          </p:nvPr>
        </p:nvGraphicFramePr>
        <p:xfrm>
          <a:off x="7607135" y="1449408"/>
          <a:ext cx="3746665" cy="1038473"/>
        </p:xfrm>
        <a:graphic>
          <a:graphicData uri="http://schemas.openxmlformats.org/drawingml/2006/table">
            <a:tbl>
              <a:tblPr/>
              <a:tblGrid>
                <a:gridCol w="3746665">
                  <a:extLst>
                    <a:ext uri="{9D8B030D-6E8A-4147-A177-3AD203B41FA5}">
                      <a16:colId xmlns:a16="http://schemas.microsoft.com/office/drawing/2014/main" val="725407835"/>
                    </a:ext>
                  </a:extLst>
                </a:gridCol>
              </a:tblGrid>
              <a:tr h="103847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앞에서 촬영 주제에 대한 설명을 듣는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809075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1EC956C-37B9-9BFC-31CE-963D278C9B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65449"/>
              </p:ext>
            </p:extLst>
          </p:nvPr>
        </p:nvGraphicFramePr>
        <p:xfrm>
          <a:off x="7618021" y="3253839"/>
          <a:ext cx="3782291" cy="1188720"/>
        </p:xfrm>
        <a:graphic>
          <a:graphicData uri="http://schemas.openxmlformats.org/drawingml/2006/table">
            <a:tbl>
              <a:tblPr/>
              <a:tblGrid>
                <a:gridCol w="3782291">
                  <a:extLst>
                    <a:ext uri="{9D8B030D-6E8A-4147-A177-3AD203B41FA5}">
                      <a16:colId xmlns:a16="http://schemas.microsoft.com/office/drawing/2014/main" val="223737528"/>
                    </a:ext>
                  </a:extLst>
                </a:gridCol>
              </a:tblGrid>
              <a:tr h="100346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전체를 찍고 제작진이 설명하는 장면을 촬영</a:t>
                      </a:r>
                      <a:r>
                        <a:rPr lang="en-US" altLang="ko-KR" dirty="0"/>
                        <a:t>. </a:t>
                      </a:r>
                      <a:r>
                        <a:rPr lang="ko-KR" altLang="en-US" dirty="0"/>
                        <a:t>주제는 자막으로 띄워 이해를 도움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8241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343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ABC5E2-8B51-3CA4-4566-2EBC06338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seen3</a:t>
            </a:r>
            <a:endParaRPr lang="ko-KR" altLang="en-US" dirty="0"/>
          </a:p>
        </p:txBody>
      </p:sp>
      <p:pic>
        <p:nvPicPr>
          <p:cNvPr id="4098" name="Picture 2" descr="사진">
            <a:extLst>
              <a:ext uri="{FF2B5EF4-FFF2-40B4-BE49-F238E27FC236}">
                <a16:creationId xmlns:a16="http://schemas.microsoft.com/office/drawing/2014/main" id="{2AEBD064-D098-F365-9E7C-145136D0D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3782"/>
            <a:ext cx="6477000" cy="36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F501FC7-ECB4-BE16-C208-DE11FB8EC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472588"/>
              </p:ext>
            </p:extLst>
          </p:nvPr>
        </p:nvGraphicFramePr>
        <p:xfrm>
          <a:off x="7766463" y="1413782"/>
          <a:ext cx="3651662" cy="754083"/>
        </p:xfrm>
        <a:graphic>
          <a:graphicData uri="http://schemas.openxmlformats.org/drawingml/2006/table">
            <a:tbl>
              <a:tblPr/>
              <a:tblGrid>
                <a:gridCol w="3651662">
                  <a:extLst>
                    <a:ext uri="{9D8B030D-6E8A-4147-A177-3AD203B41FA5}">
                      <a16:colId xmlns:a16="http://schemas.microsoft.com/office/drawing/2014/main" val="344087595"/>
                    </a:ext>
                  </a:extLst>
                </a:gridCol>
              </a:tblGrid>
              <a:tr h="754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박물관 안으로 </a:t>
                      </a:r>
                      <a:r>
                        <a:rPr lang="ko-KR" altLang="en-US" dirty="0" err="1"/>
                        <a:t>들어감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1113873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0C0FA54F-5CF3-BD0A-FAB7-346FE92E1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549536"/>
              </p:ext>
            </p:extLst>
          </p:nvPr>
        </p:nvGraphicFramePr>
        <p:xfrm>
          <a:off x="7766463" y="2677885"/>
          <a:ext cx="3657600" cy="914400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41729972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안으로 들어가는 출연진을 서서히 클로즈업하며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36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225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764D9-A784-EC46-363C-FC2B83E31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4539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7F659B-4249-8FA3-30CF-8B0B49C79B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286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85</Words>
  <Application>Microsoft Office PowerPoint</Application>
  <PresentationFormat>와이드스크린</PresentationFormat>
  <Paragraphs>25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title</vt:lpstr>
      <vt:lpstr>intro</vt:lpstr>
      <vt:lpstr>seen1</vt:lpstr>
      <vt:lpstr>seen2</vt:lpstr>
      <vt:lpstr>seen3</vt:lpstr>
      <vt:lpstr>seen4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USER</dc:creator>
  <cp:lastModifiedBy>USER</cp:lastModifiedBy>
  <cp:revision>1</cp:revision>
  <dcterms:created xsi:type="dcterms:W3CDTF">2023-03-30T00:33:24Z</dcterms:created>
  <dcterms:modified xsi:type="dcterms:W3CDTF">2023-03-30T01:38:47Z</dcterms:modified>
</cp:coreProperties>
</file>