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93" autoAdjust="0"/>
    <p:restoredTop sz="94660"/>
  </p:normalViewPr>
  <p:slideViewPr>
    <p:cSldViewPr snapToGrid="0">
      <p:cViewPr varScale="1">
        <p:scale>
          <a:sx n="120" d="100"/>
          <a:sy n="120" d="100"/>
        </p:scale>
        <p:origin x="114" y="6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0CC6369-B4E2-8473-09B4-0922260D423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145C8A0D-8BE9-0B19-1A34-D1F29FA100A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87DF04F6-C091-8D58-FF4C-47645DD156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623555-5760-4D34-A3AC-29429ACABC7F}" type="datetimeFigureOut">
              <a:rPr lang="ko-KR" altLang="en-US" smtClean="0"/>
              <a:t>2023-03-30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49C5EE4C-0620-0B93-4146-88CC077159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B2074B66-2738-3D74-60AF-C314F14090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737C8-B9F7-4E96-AB74-2190C8B4DC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730299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CEE77F6-D43F-E1E2-0155-C5E96F3127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3583DF33-C6D6-EDFC-CBBE-19E76E0C2B0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245F16AB-2AD5-41F6-072F-7D67FB6FB6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623555-5760-4D34-A3AC-29429ACABC7F}" type="datetimeFigureOut">
              <a:rPr lang="ko-KR" altLang="en-US" smtClean="0"/>
              <a:t>2023-03-30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9E2970F5-6DC2-C55E-C129-4C7B9771EF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82CFBAE1-D635-038B-9581-75DDAE2DC7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737C8-B9F7-4E96-AB74-2190C8B4DC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013893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10869F2-AFD4-265E-4583-08E2477D76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24C37719-32C7-5ACB-0D31-C96EC768280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23F20C41-127D-4463-BF83-E1BB7354AC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623555-5760-4D34-A3AC-29429ACABC7F}" type="datetimeFigureOut">
              <a:rPr lang="ko-KR" altLang="en-US" smtClean="0"/>
              <a:t>2023-03-30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2325017B-CDB2-D35E-405F-184FAD359C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FB23909E-5CE1-1E6B-C0AF-52091700B6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737C8-B9F7-4E96-AB74-2190C8B4DC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979370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B437297-7D0B-164C-3009-07D8E6E91F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B107B805-B34D-CFE3-130D-EA73CE77A24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4075FD0C-495B-DAA1-4C4B-01D7351A193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1638AC04-DF8F-B3CE-7B01-FAE750D621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623555-5760-4D34-A3AC-29429ACABC7F}" type="datetimeFigureOut">
              <a:rPr lang="ko-KR" altLang="en-US" smtClean="0"/>
              <a:t>2023-03-30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313863D2-4D2E-F2F8-7833-8E9C6B5999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C07FB5DA-FBAD-5311-6282-28F5A729CC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737C8-B9F7-4E96-AB74-2190C8B4DC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643418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80CA6DF-A598-F6B4-386F-F6C5DB8368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6FFCCA5E-9784-5BBD-F2DB-00B2BA85B2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9A43D1C7-8B34-5EE5-94ED-B5E3EC580C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6B83D51E-C480-0109-A73A-72544EBF223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C600DF3D-5CE8-DD04-FCBF-9677EAC5ED8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4D5366EC-2165-D68E-A037-0411E3CAF9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623555-5760-4D34-A3AC-29429ACABC7F}" type="datetimeFigureOut">
              <a:rPr lang="ko-KR" altLang="en-US" smtClean="0"/>
              <a:t>2023-03-30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B8A9546C-77A0-1F14-7514-8D2A5FAF49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8FA9F8C2-DCF7-CBDA-7178-F7558AB377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737C8-B9F7-4E96-AB74-2190C8B4DC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112116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7A7DB92-91D2-B77E-130D-98BEE34DE6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53A75C95-EBFD-5DD1-FE15-CB6F65873A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623555-5760-4D34-A3AC-29429ACABC7F}" type="datetimeFigureOut">
              <a:rPr lang="ko-KR" altLang="en-US" smtClean="0"/>
              <a:t>2023-03-30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738EE90A-B470-EA02-04EA-B66B33E809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1B84205C-C52D-64BA-898B-00CC55A75E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737C8-B9F7-4E96-AB74-2190C8B4DC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334517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C175400F-1E5B-5698-FB93-A18EC1BED8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623555-5760-4D34-A3AC-29429ACABC7F}" type="datetimeFigureOut">
              <a:rPr lang="ko-KR" altLang="en-US" smtClean="0"/>
              <a:t>2023-03-30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BD4781D3-B12A-AA40-47A3-FD01C7710B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4D4A9194-F115-0632-F165-ED9C2443EC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737C8-B9F7-4E96-AB74-2190C8B4DC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112452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F68E6AE-0B1C-D710-7EB5-33FD553E4B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535A1C32-FE39-31B2-EE32-60CDA62356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9D153F06-BEB4-B6AD-488E-78E32206806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0868DB7B-1751-C1B1-2A3A-2C38DA0D30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623555-5760-4D34-A3AC-29429ACABC7F}" type="datetimeFigureOut">
              <a:rPr lang="ko-KR" altLang="en-US" smtClean="0"/>
              <a:t>2023-03-30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D60F6848-0444-0392-AA4D-9C6325BB67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274A251B-BEE4-22F3-2009-CED981FED3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737C8-B9F7-4E96-AB74-2190C8B4DC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410841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047AB4A-EF4B-D40F-9A41-AE4023F4C8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FCE9CC1E-15AC-9932-DEB4-261C3709D16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AED7C811-B350-DF84-1B18-5304523D453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5970634D-3215-F2A4-83AA-DACCFBD825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623555-5760-4D34-A3AC-29429ACABC7F}" type="datetimeFigureOut">
              <a:rPr lang="ko-KR" altLang="en-US" smtClean="0"/>
              <a:t>2023-03-30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6429B4E4-3B90-52D6-B794-92D7194B5D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9C941623-CCF0-5727-7B35-7DF963C44B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737C8-B9F7-4E96-AB74-2190C8B4DC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761366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F61CF1B-70C7-FD18-27F5-55FD42AFAD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3BC10712-63EB-F3B7-85B4-1704BC8F56C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9BFC1C3D-4647-3F4D-CBB3-226F70AE03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623555-5760-4D34-A3AC-29429ACABC7F}" type="datetimeFigureOut">
              <a:rPr lang="ko-KR" altLang="en-US" smtClean="0"/>
              <a:t>2023-03-30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6E818B82-4DBC-702F-9BDA-A916D7C7A7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BEBA8BB6-5895-B1E0-9FC1-C6D3EFA651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737C8-B9F7-4E96-AB74-2190C8B4DC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607697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AED03AA3-B758-891D-D0E1-C82DBFD9EC7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283F1FF2-520F-7DCE-CA66-1C9AE6A6523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E6ECE1DF-4923-F80D-8B23-525C40D80A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623555-5760-4D34-A3AC-29429ACABC7F}" type="datetimeFigureOut">
              <a:rPr lang="ko-KR" altLang="en-US" smtClean="0"/>
              <a:t>2023-03-30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5DA9FE59-94A6-DE5E-E104-0DED2F8367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BABAC7F6-2802-215B-87D7-01284A2679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737C8-B9F7-4E96-AB74-2190C8B4DC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460239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5456B4FE-B421-30A0-FB53-446AAD46C8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2FF23C1C-40A0-65CF-DA9B-B70C485E4A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824C75D9-7160-305B-BB89-D615D9FF530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623555-5760-4D34-A3AC-29429ACABC7F}" type="datetimeFigureOut">
              <a:rPr lang="ko-KR" altLang="en-US" smtClean="0"/>
              <a:t>2023-03-30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C856C767-BE17-8FD1-34EA-B966A52CBE1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7E4CB9B2-9C55-4EEE-4F8C-8B52EB76498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1737C8-B9F7-4E96-AB74-2190C8B4DC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840668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F3B7E44A-92F7-0367-D878-9821267B19D6}"/>
              </a:ext>
            </a:extLst>
          </p:cNvPr>
          <p:cNvSpPr/>
          <p:nvPr/>
        </p:nvSpPr>
        <p:spPr>
          <a:xfrm>
            <a:off x="722415" y="1852765"/>
            <a:ext cx="10747169" cy="528452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dirty="0">
                <a:latin typeface="GyeonggiTitleVOTF Bold" panose="02020803020101020101" pitchFamily="18" charset="-127"/>
                <a:ea typeface="GyeonggiTitleVOTF Bold" panose="02020803020101020101" pitchFamily="18" charset="-127"/>
              </a:rPr>
              <a:t>  STORYBOARD                                                                                                                                     #01</a:t>
            </a:r>
            <a:endParaRPr lang="ko-KR" altLang="en-US" dirty="0">
              <a:latin typeface="GyeonggiTitleVOTF Bold" panose="02020803020101020101" pitchFamily="18" charset="-127"/>
              <a:ea typeface="GyeonggiTitleVOTF Bold" panose="02020803020101020101" pitchFamily="18" charset="-127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FB2CDBB-FCD4-FFFD-C153-7984EE1D7E05}"/>
              </a:ext>
            </a:extLst>
          </p:cNvPr>
          <p:cNvSpPr txBox="1"/>
          <p:nvPr/>
        </p:nvSpPr>
        <p:spPr>
          <a:xfrm>
            <a:off x="3817918" y="-526427"/>
            <a:ext cx="5237018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8800" dirty="0">
                <a:latin typeface="휴먼중간팸체" panose="02010504000101010101" pitchFamily="2" charset="-127"/>
                <a:ea typeface="휴먼중간팸체" panose="02010504000101010101" pitchFamily="2" charset="-127"/>
              </a:rPr>
              <a:t>                         </a:t>
            </a:r>
            <a:r>
              <a:rPr lang="ko-KR" altLang="en-US" sz="4400" dirty="0">
                <a:solidFill>
                  <a:srgbClr val="4472C4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스토리보드</a:t>
            </a: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FE517D33-440C-096D-9E42-F423EAA9BC7B}"/>
              </a:ext>
            </a:extLst>
          </p:cNvPr>
          <p:cNvSpPr/>
          <p:nvPr/>
        </p:nvSpPr>
        <p:spPr>
          <a:xfrm>
            <a:off x="3663537" y="348603"/>
            <a:ext cx="3087586" cy="186799"/>
          </a:xfrm>
          <a:prstGeom prst="rect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10" name="그룹 9">
            <a:extLst>
              <a:ext uri="{FF2B5EF4-FFF2-40B4-BE49-F238E27FC236}">
                <a16:creationId xmlns:a16="http://schemas.microsoft.com/office/drawing/2014/main" id="{AC2AE21A-DF81-D805-41A7-7E5BEC63C26A}"/>
              </a:ext>
            </a:extLst>
          </p:cNvPr>
          <p:cNvGrpSpPr/>
          <p:nvPr/>
        </p:nvGrpSpPr>
        <p:grpSpPr>
          <a:xfrm>
            <a:off x="8170223" y="2731324"/>
            <a:ext cx="2778826" cy="3391556"/>
            <a:chOff x="3526971" y="3830260"/>
            <a:chExt cx="2778826" cy="3093767"/>
          </a:xfrm>
        </p:grpSpPr>
        <p:sp>
          <p:nvSpPr>
            <p:cNvPr id="3" name="직사각형 2">
              <a:extLst>
                <a:ext uri="{FF2B5EF4-FFF2-40B4-BE49-F238E27FC236}">
                  <a16:creationId xmlns:a16="http://schemas.microsoft.com/office/drawing/2014/main" id="{1279CD34-EF2D-1875-95B3-D46299154F72}"/>
                </a:ext>
              </a:extLst>
            </p:cNvPr>
            <p:cNvSpPr/>
            <p:nvPr/>
          </p:nvSpPr>
          <p:spPr>
            <a:xfrm>
              <a:off x="3526971" y="3830260"/>
              <a:ext cx="2778826" cy="409231"/>
            </a:xfrm>
            <a:prstGeom prst="rect">
              <a:avLst/>
            </a:prstGeom>
            <a:solidFill>
              <a:schemeClr val="bg2">
                <a:lumMod val="1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1400" dirty="0"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화면구성</a:t>
              </a:r>
              <a:r>
                <a:rPr lang="en-US" altLang="ko-KR" sz="1400" dirty="0"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(Video)</a:t>
              </a:r>
              <a:endParaRPr lang="ko-KR" altLang="en-US" sz="1400" dirty="0"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</p:txBody>
        </p:sp>
        <p:sp>
          <p:nvSpPr>
            <p:cNvPr id="5" name="직사각형 4">
              <a:extLst>
                <a:ext uri="{FF2B5EF4-FFF2-40B4-BE49-F238E27FC236}">
                  <a16:creationId xmlns:a16="http://schemas.microsoft.com/office/drawing/2014/main" id="{F3B5DEE3-194E-7037-D869-4FCF05FF4E23}"/>
                </a:ext>
              </a:extLst>
            </p:cNvPr>
            <p:cNvSpPr/>
            <p:nvPr/>
          </p:nvSpPr>
          <p:spPr>
            <a:xfrm>
              <a:off x="3526971" y="4239491"/>
              <a:ext cx="2778826" cy="268453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050" dirty="0" err="1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인트로</a:t>
              </a:r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(6’)</a:t>
              </a:r>
            </a:p>
            <a:p>
              <a:pPr algn="ctr"/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pPr algn="ctr"/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pPr algn="ctr"/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#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가방을 매는 사람 뒷모습 </a:t>
              </a:r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(</a:t>
              </a:r>
              <a:r>
                <a:rPr lang="ko-KR" altLang="en-US" sz="1050" dirty="0" err="1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클로즈아웃</a:t>
              </a:r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)</a:t>
              </a:r>
            </a:p>
            <a:p>
              <a:r>
                <a:rPr lang="ko-KR" altLang="en-US" sz="1050" dirty="0">
                  <a:solidFill>
                    <a:schemeClr val="tx1"/>
                  </a:solidFill>
                </a:rPr>
                <a:t> </a:t>
              </a:r>
              <a:endParaRPr lang="en-US" altLang="ko-KR" sz="1050" dirty="0">
                <a:solidFill>
                  <a:schemeClr val="tx1"/>
                </a:solidFill>
              </a:endParaRPr>
            </a:p>
            <a:p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   #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기차의 입구를 밟는 사람</a:t>
              </a:r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(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클로즈업</a:t>
              </a:r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)</a:t>
              </a:r>
            </a:p>
            <a:p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  </a:t>
              </a:r>
            </a:p>
            <a:p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   #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기차의 창 외부배경</a:t>
              </a:r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pPr algn="ctr"/>
              <a:endParaRPr lang="en-US" altLang="ko-KR" sz="2000" dirty="0"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</p:txBody>
        </p:sp>
      </p:grpSp>
      <p:pic>
        <p:nvPicPr>
          <p:cNvPr id="13" name="그림 12">
            <a:extLst>
              <a:ext uri="{FF2B5EF4-FFF2-40B4-BE49-F238E27FC236}">
                <a16:creationId xmlns:a16="http://schemas.microsoft.com/office/drawing/2014/main" id="{01B1DFA3-6C0F-E885-6FA5-8D28FEC7D4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018" y="2731325"/>
            <a:ext cx="2469112" cy="3391556"/>
          </a:xfrm>
          <a:prstGeom prst="rect">
            <a:avLst/>
          </a:prstGeom>
        </p:spPr>
      </p:pic>
      <p:pic>
        <p:nvPicPr>
          <p:cNvPr id="15" name="그림 14">
            <a:extLst>
              <a:ext uri="{FF2B5EF4-FFF2-40B4-BE49-F238E27FC236}">
                <a16:creationId xmlns:a16="http://schemas.microsoft.com/office/drawing/2014/main" id="{3C134894-9EA4-ABEC-2ACD-8189C526380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4130" y="2731324"/>
            <a:ext cx="2320466" cy="3391556"/>
          </a:xfrm>
          <a:prstGeom prst="rect">
            <a:avLst/>
          </a:prstGeom>
        </p:spPr>
      </p:pic>
      <p:pic>
        <p:nvPicPr>
          <p:cNvPr id="17" name="그림 16">
            <a:extLst>
              <a:ext uri="{FF2B5EF4-FFF2-40B4-BE49-F238E27FC236}">
                <a16:creationId xmlns:a16="http://schemas.microsoft.com/office/drawing/2014/main" id="{84B3272A-431F-49C7-4E7A-834E7A383EC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4596" y="2731324"/>
            <a:ext cx="2115046" cy="33915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024791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63</TotalTime>
  <Words>38</Words>
  <Application>Microsoft Office PowerPoint</Application>
  <PresentationFormat>와이드스크린</PresentationFormat>
  <Paragraphs>11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7" baseType="lpstr">
      <vt:lpstr>Gmarket Sans TTF Bold</vt:lpstr>
      <vt:lpstr>GyeonggiTitleVOTF Bold</vt:lpstr>
      <vt:lpstr>맑은 고딕</vt:lpstr>
      <vt:lpstr>휴먼중간팸체</vt:lpstr>
      <vt:lpstr>Arial</vt:lpstr>
      <vt:lpstr>Office 테마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2</cp:revision>
  <dcterms:created xsi:type="dcterms:W3CDTF">2023-03-30T00:44:07Z</dcterms:created>
  <dcterms:modified xsi:type="dcterms:W3CDTF">2023-03-30T01:47:47Z</dcterms:modified>
</cp:coreProperties>
</file>