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1" r:id="rId3"/>
    <p:sldId id="257" r:id="rId4"/>
    <p:sldId id="258" r:id="rId5"/>
    <p:sldId id="259" r:id="rId6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0" autoAdjust="0"/>
    <p:restoredTop sz="94660"/>
  </p:normalViewPr>
  <p:slideViewPr>
    <p:cSldViewPr snapToGrid="0">
      <p:cViewPr varScale="1">
        <p:scale>
          <a:sx n="163" d="100"/>
          <a:sy n="163" d="100"/>
        </p:scale>
        <p:origin x="222" y="13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1BCC0FB-B713-A63D-CA82-870B12BCF53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C0B9F2E5-5114-56A3-DE79-D3BF00D31C1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AB41EADF-C30B-91FF-D684-B44DF3B6B44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4CC156-740B-48A5-86B9-776C71C58718}" type="datetimeFigureOut">
              <a:rPr lang="ko-KR" altLang="en-US" smtClean="0"/>
              <a:t>2023-03-30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D1BC96E3-B730-0D3F-E673-BE3297F183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988D650C-7CFF-DBA6-7A87-AD2A972428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20FC9A-2877-46F2-A232-F9343ADC287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196975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EAAF088E-FDA5-34C0-AEEB-491780210F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FE71195C-67B8-77DC-378A-D38FCDE894F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DEFAF727-5BC1-20BB-51CE-D771639ECD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4CC156-740B-48A5-86B9-776C71C58718}" type="datetimeFigureOut">
              <a:rPr lang="ko-KR" altLang="en-US" smtClean="0"/>
              <a:t>2023-03-30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A6ADADA2-F1E2-B626-BBF5-955214601D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0E012183-330F-A0E1-ADA4-6E4718DB37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20FC9A-2877-46F2-A232-F9343ADC287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332307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36F31D7D-961B-FA0D-C1E2-95D5A97B1A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95D0D8E5-F9B6-89DD-5755-E18A6C06E0C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971FB188-3E8D-EC7D-1586-4A3DBCF7CE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4CC156-740B-48A5-86B9-776C71C58718}" type="datetimeFigureOut">
              <a:rPr lang="ko-KR" altLang="en-US" smtClean="0"/>
              <a:t>2023-03-30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30359640-D1EA-495E-29A9-D9803E45AF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A2FAD90E-EECF-AE6E-127F-30DC6FD33C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20FC9A-2877-46F2-A232-F9343ADC287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726381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724AC19-E859-E741-790D-E80253573D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B4C98F14-3653-71BA-D99D-89211B394D1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5E32237B-6C31-1A81-2502-7AD8DF5AA22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9BC81873-B0A5-5FF8-3233-5D9069BEF9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4CC156-740B-48A5-86B9-776C71C58718}" type="datetimeFigureOut">
              <a:rPr lang="ko-KR" altLang="en-US" smtClean="0"/>
              <a:t>2023-03-30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706EE138-A5EF-49DE-8D8E-11EF545727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21411E16-517C-ED63-3E69-5DB9E0B812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20FC9A-2877-46F2-A232-F9343ADC287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622802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6A8A26AB-1719-023A-6420-421DB1B045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2F910288-8913-811B-BC49-8D87E72FC04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CBFDE9D4-45CC-428E-EBA7-DE3C6DCA1A5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텍스트 개체 틀 4">
            <a:extLst>
              <a:ext uri="{FF2B5EF4-FFF2-40B4-BE49-F238E27FC236}">
                <a16:creationId xmlns:a16="http://schemas.microsoft.com/office/drawing/2014/main" id="{5D37FC9B-4CD0-B5FD-F1A9-F7538D2B9BF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6" name="내용 개체 틀 5">
            <a:extLst>
              <a:ext uri="{FF2B5EF4-FFF2-40B4-BE49-F238E27FC236}">
                <a16:creationId xmlns:a16="http://schemas.microsoft.com/office/drawing/2014/main" id="{7415952B-AD2B-5C68-6800-A947B3E265F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7" name="날짜 개체 틀 6">
            <a:extLst>
              <a:ext uri="{FF2B5EF4-FFF2-40B4-BE49-F238E27FC236}">
                <a16:creationId xmlns:a16="http://schemas.microsoft.com/office/drawing/2014/main" id="{9EAE4C41-0EE8-237E-A530-76C837C28B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4CC156-740B-48A5-86B9-776C71C58718}" type="datetimeFigureOut">
              <a:rPr lang="ko-KR" altLang="en-US" smtClean="0"/>
              <a:t>2023-03-30</a:t>
            </a:fld>
            <a:endParaRPr lang="ko-KR" altLang="en-US"/>
          </a:p>
        </p:txBody>
      </p:sp>
      <p:sp>
        <p:nvSpPr>
          <p:cNvPr id="8" name="바닥글 개체 틀 7">
            <a:extLst>
              <a:ext uri="{FF2B5EF4-FFF2-40B4-BE49-F238E27FC236}">
                <a16:creationId xmlns:a16="http://schemas.microsoft.com/office/drawing/2014/main" id="{82EB3AA7-0951-D1E2-17FF-3B9A1D63CA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>
            <a:extLst>
              <a:ext uri="{FF2B5EF4-FFF2-40B4-BE49-F238E27FC236}">
                <a16:creationId xmlns:a16="http://schemas.microsoft.com/office/drawing/2014/main" id="{5AC96681-E66E-E2A4-FBFB-13FABD0E71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20FC9A-2877-46F2-A232-F9343ADC287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576349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21FA782-0FCD-DDB2-65A2-76A0C147D9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BE56A71C-7D81-43E9-97D6-245347712E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4CC156-740B-48A5-86B9-776C71C58718}" type="datetimeFigureOut">
              <a:rPr lang="ko-KR" altLang="en-US" smtClean="0"/>
              <a:t>2023-03-30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06AF6B18-893F-06A3-DB08-6613F60B72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69CFE4B8-841D-A325-4774-8E337D0222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20FC9A-2877-46F2-A232-F9343ADC287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6192328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>
            <a:extLst>
              <a:ext uri="{FF2B5EF4-FFF2-40B4-BE49-F238E27FC236}">
                <a16:creationId xmlns:a16="http://schemas.microsoft.com/office/drawing/2014/main" id="{0C7A6120-94CF-FFA1-A899-93EFEA80A5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4CC156-740B-48A5-86B9-776C71C58718}" type="datetimeFigureOut">
              <a:rPr lang="ko-KR" altLang="en-US" smtClean="0"/>
              <a:t>2023-03-30</a:t>
            </a:fld>
            <a:endParaRPr lang="ko-KR" altLang="en-US"/>
          </a:p>
        </p:txBody>
      </p:sp>
      <p:sp>
        <p:nvSpPr>
          <p:cNvPr id="3" name="바닥글 개체 틀 2">
            <a:extLst>
              <a:ext uri="{FF2B5EF4-FFF2-40B4-BE49-F238E27FC236}">
                <a16:creationId xmlns:a16="http://schemas.microsoft.com/office/drawing/2014/main" id="{D7BADAD7-D66D-CF41-665E-668BDB07C7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CD38550A-4923-144A-62C2-890FEC6E2C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20FC9A-2877-46F2-A232-F9343ADC287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730680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BCAEC8B1-502C-BAF1-BBB3-FA2D9E4805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ADC21449-0978-FE2B-E485-07B19AF2AB5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0100090B-575D-908B-D5E6-C2BD3534357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8682FF4B-43BB-B3C4-8743-81903B642E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4CC156-740B-48A5-86B9-776C71C58718}" type="datetimeFigureOut">
              <a:rPr lang="ko-KR" altLang="en-US" smtClean="0"/>
              <a:t>2023-03-30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67C7F68F-548A-F819-D367-A487EB1D1E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4910F75B-C23C-1C01-32C3-07B48A1279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20FC9A-2877-46F2-A232-F9343ADC287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305411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76C1B5B1-F584-62D8-2BF7-59C8DE4AB3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>
            <a:extLst>
              <a:ext uri="{FF2B5EF4-FFF2-40B4-BE49-F238E27FC236}">
                <a16:creationId xmlns:a16="http://schemas.microsoft.com/office/drawing/2014/main" id="{4C79E8C4-BCA5-8DBC-C40D-6B681EF5E39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B0363814-4D36-BF9F-8EB3-CB02C7571F7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C5C3A9D9-CE5C-3349-A9F6-0CF31E5938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4CC156-740B-48A5-86B9-776C71C58718}" type="datetimeFigureOut">
              <a:rPr lang="ko-KR" altLang="en-US" smtClean="0"/>
              <a:t>2023-03-30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9AB9409A-DB9F-89B1-DFE5-BF4D60ACA8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D6C32AED-F1E9-A5F3-A9D9-BFBCE75C3E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20FC9A-2877-46F2-A232-F9343ADC287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7345334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D927DFA2-B3C2-C23E-C0BF-58510D9C0E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C9D11AD5-835D-97DE-8126-7439A338E1F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7FEFC415-49B3-BE84-8012-3DDDDBB9BF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4CC156-740B-48A5-86B9-776C71C58718}" type="datetimeFigureOut">
              <a:rPr lang="ko-KR" altLang="en-US" smtClean="0"/>
              <a:t>2023-03-30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702D81CE-E726-E1A3-A511-690BAD1037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B8A6D8F5-B8C4-51E1-EFA2-01A288BE0C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20FC9A-2877-46F2-A232-F9343ADC287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9090784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>
            <a:extLst>
              <a:ext uri="{FF2B5EF4-FFF2-40B4-BE49-F238E27FC236}">
                <a16:creationId xmlns:a16="http://schemas.microsoft.com/office/drawing/2014/main" id="{185D61C0-3834-1AE3-A14C-752EC422960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289D0D92-07C6-4EF6-425F-C83D88E75F9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93A2FD87-91B9-7792-60F0-66EDC21D54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4CC156-740B-48A5-86B9-776C71C58718}" type="datetimeFigureOut">
              <a:rPr lang="ko-KR" altLang="en-US" smtClean="0"/>
              <a:t>2023-03-30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031381E5-AABD-2FAF-32AE-49A6CFBFC6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F612D0C9-97AF-3ECA-DDF2-17FBA5C85A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20FC9A-2877-46F2-A232-F9343ADC287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541458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BD48AA61-C39C-CD74-8748-04FD3F384B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29A3F7D7-3CD8-CE3B-3FBE-C7F6F1944EC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31516719-FFC4-F2EC-9DC8-4526AB60AC7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4CC156-740B-48A5-86B9-776C71C58718}" type="datetimeFigureOut">
              <a:rPr lang="ko-KR" altLang="en-US" smtClean="0"/>
              <a:t>2023-03-30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BDAA844C-8E04-8319-7C4F-954B95717A0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99D0A3AF-71CE-28A1-4FDC-7443AEA617A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520FC9A-2877-46F2-A232-F9343ADC287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837609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38A2C102-F911-2B81-64B8-BC54F909EC1F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ko-KR" altLang="en-US" dirty="0"/>
              <a:t>금관가야 </a:t>
            </a:r>
            <a:r>
              <a:rPr lang="en-US" altLang="ko-KR" dirty="0"/>
              <a:t>(</a:t>
            </a:r>
            <a:r>
              <a:rPr lang="ko-KR" altLang="en-US" dirty="0"/>
              <a:t>였</a:t>
            </a:r>
            <a:r>
              <a:rPr lang="en-US" altLang="ko-KR" dirty="0"/>
              <a:t>)</a:t>
            </a:r>
            <a:r>
              <a:rPr lang="ko-KR" altLang="en-US" dirty="0"/>
              <a:t>던 것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9696786C-EC69-3D72-A461-0E5A373A9803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altLang="ko-KR" dirty="0"/>
              <a:t>-</a:t>
            </a:r>
            <a:r>
              <a:rPr lang="ko-KR" altLang="en-US" dirty="0"/>
              <a:t>역사는 잊히지 </a:t>
            </a:r>
            <a:r>
              <a:rPr lang="ko-KR" altLang="en-US" dirty="0" err="1"/>
              <a:t>않</a:t>
            </a:r>
            <a:r>
              <a:rPr lang="en-US" altLang="ko-KR" dirty="0"/>
              <a:t>(?)</a:t>
            </a:r>
            <a:r>
              <a:rPr lang="ko-KR" altLang="en-US" dirty="0"/>
              <a:t>는다</a:t>
            </a:r>
            <a:r>
              <a:rPr lang="en-US" altLang="ko-KR" dirty="0"/>
              <a:t>-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69241335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2B5AFB94-6BAE-C197-68D6-6B51D8BBC5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영상길이</a:t>
            </a:r>
            <a:r>
              <a:rPr lang="en-US" altLang="ko-KR" dirty="0"/>
              <a:t>:7~8</a:t>
            </a:r>
            <a:r>
              <a:rPr lang="ko-KR" altLang="en-US" dirty="0"/>
              <a:t>분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6A06DA99-FBC7-2AD8-B0C1-8B9096CF1AE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066604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36A0F57C-F9BD-C852-BE3E-F99EF300C0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오프닝 </a:t>
            </a:r>
            <a:r>
              <a:rPr lang="en-US" altLang="ko-KR" dirty="0"/>
              <a:t>#1</a:t>
            </a:r>
            <a:endParaRPr lang="ko-KR" altLang="en-US" dirty="0"/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DAD0110F-CBC2-B7B5-7A9F-9F4EC086A3C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/>
              <a:t>기차 지나가는 걸 촬영</a:t>
            </a:r>
            <a:endParaRPr lang="en-US" altLang="ko-KR" dirty="0"/>
          </a:p>
          <a:p>
            <a:endParaRPr lang="en-US" altLang="ko-KR" dirty="0"/>
          </a:p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89264506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71DBE58-2269-A8D2-DD51-BE47E2D9CA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여행 장면 </a:t>
            </a:r>
            <a:r>
              <a:rPr lang="en-US" altLang="ko-KR" dirty="0"/>
              <a:t>#2</a:t>
            </a:r>
            <a:endParaRPr lang="ko-KR" altLang="en-US" dirty="0"/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9B8DAAEF-57F8-BB0C-856D-76D7DB5A331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/>
              <a:t>대성동 고분군을 보여준다</a:t>
            </a:r>
            <a:endParaRPr lang="en-US" altLang="ko-KR" dirty="0"/>
          </a:p>
          <a:p>
            <a:endParaRPr lang="en-US" altLang="ko-KR" dirty="0"/>
          </a:p>
          <a:p>
            <a:pPr marL="0" indent="0">
              <a:buNone/>
            </a:pPr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199481502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3C74E229-4DE9-E83A-6660-013412B14F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여행 장면</a:t>
            </a:r>
            <a:r>
              <a:rPr lang="en-US" altLang="ko-KR" dirty="0"/>
              <a:t> #3</a:t>
            </a:r>
            <a:endParaRPr lang="ko-KR" altLang="en-US" dirty="0"/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BB434619-19C6-1D49-5332-18E39D33E18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13597327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</TotalTime>
  <Words>35</Words>
  <Application>Microsoft Office PowerPoint</Application>
  <PresentationFormat>와이드스크린</PresentationFormat>
  <Paragraphs>8</Paragraphs>
  <Slides>5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5</vt:i4>
      </vt:variant>
    </vt:vector>
  </HeadingPairs>
  <TitlesOfParts>
    <vt:vector size="8" baseType="lpstr">
      <vt:lpstr>맑은 고딕</vt:lpstr>
      <vt:lpstr>Arial</vt:lpstr>
      <vt:lpstr>Office 테마</vt:lpstr>
      <vt:lpstr>금관가야 (였)던 것</vt:lpstr>
      <vt:lpstr>영상길이:7~8분</vt:lpstr>
      <vt:lpstr>오프닝 #1</vt:lpstr>
      <vt:lpstr>여행 장면 #2</vt:lpstr>
      <vt:lpstr>여행 장면 #3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금관가야 (였)던 것</dc:title>
  <dc:creator>USER</dc:creator>
  <cp:lastModifiedBy>USER</cp:lastModifiedBy>
  <cp:revision>1</cp:revision>
  <dcterms:created xsi:type="dcterms:W3CDTF">2023-03-30T01:39:05Z</dcterms:created>
  <dcterms:modified xsi:type="dcterms:W3CDTF">2023-03-30T01:47:18Z</dcterms:modified>
</cp:coreProperties>
</file>