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1" autoAdjust="0"/>
    <p:restoredTop sz="94660"/>
  </p:normalViewPr>
  <p:slideViewPr>
    <p:cSldViewPr snapToGrid="0">
      <p:cViewPr>
        <p:scale>
          <a:sx n="118" d="100"/>
          <a:sy n="118" d="100"/>
        </p:scale>
        <p:origin x="-90" y="6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81D486-0FE3-81C4-CF52-BF8ED701F3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91965DF-43F4-4056-CB22-C0D9FD56D0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388868-DEF9-E04E-8413-7C9F49860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3C947-2BFF-4018-89B9-A9FC00DFBBB5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C416E60-B970-2F3B-34E5-BD45C36C1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191A2E-6228-05B1-6829-9D454C51D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159D7-A995-4C30-8DBE-CB806F468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5566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C2B4A7-8494-8139-BFD4-CAF0874BC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DB91BC4-C65A-32BD-5EC3-EBCD1374A7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5BA187-7F1D-121C-0188-B5F30FEBB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3C947-2BFF-4018-89B9-A9FC00DFBBB5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59AEF6C-E6E6-196D-B9A3-E6FC08A98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CCA3DD-E0C2-0899-08B7-AE51938FD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159D7-A995-4C30-8DBE-CB806F468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6782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E6D4F8-89D1-B7D1-EEE1-0F3227E4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7472BC9-564F-ADC6-FAC0-C223F96118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9C94AEF-61DA-18C8-E9DF-901B9763A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3C947-2BFF-4018-89B9-A9FC00DFBBB5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C8C0BDC-37E4-F471-3EDE-C411C3F0C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B602E72-1FFC-AD96-C1F4-EDA740311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159D7-A995-4C30-8DBE-CB806F468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87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3E5FBD-4ECF-36DD-B3D2-8EC9EFA28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E3FE3FB-20A6-8EED-2722-FA99042A78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DC7681D-2A1B-0393-50F1-2BCAD08AF6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C5D75F5-60FA-85A3-38B1-3030E3F9F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3C947-2BFF-4018-89B9-A9FC00DFBBB5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7BBD9C2-BFEE-B0C8-6678-D3B12975F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AC4C52B-B9D4-7223-A475-31752A70C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159D7-A995-4C30-8DBE-CB806F468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859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3CE788-8BA7-8229-A23F-86DD145D3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F5BA5BF-F00E-BB97-C992-054787D340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731356E-E232-F759-38B7-A4CC48996F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7D78F09-5334-5FB4-3D54-DAF59ECB51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1182C2B-E46A-4A6F-9395-1B086481C0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B25AF8C-469D-0751-E441-5466655C0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3C947-2BFF-4018-89B9-A9FC00DFBBB5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042B573-A6A9-60BD-0169-F54DE3E6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2F66482-7D4B-A471-69BA-D8501EE93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159D7-A995-4C30-8DBE-CB806F468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9935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3A9C47-CBCB-16FC-F4B2-B18D1F8D7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FACA039-FB57-4772-0F64-780FC065E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3C947-2BFF-4018-89B9-A9FC00DFBBB5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109499D-92FD-508A-58DF-C4EF26612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9518864-AB3D-70B6-787B-AAAAD1615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159D7-A995-4C30-8DBE-CB806F468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695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34C2816-20B7-368E-B72F-B353705CA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3C947-2BFF-4018-89B9-A9FC00DFBBB5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93BFA2F-1BEE-8B58-4AD3-A348E3FD2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269679F-F518-A6ED-A23F-6821B1FBA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159D7-A995-4C30-8DBE-CB806F468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6560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7FDAD1-71CA-CF05-B30B-26751C013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DF54B0-5E6A-AD99-4217-38D89F47CA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3BD8143-98F3-1A20-3CD3-2F05468876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E1A39FA-A1AE-D72F-4EC3-F6951E6B0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3C947-2BFF-4018-89B9-A9FC00DFBBB5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137188C-AB29-AA05-6B39-C43B66BD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4385C97-4C64-847D-057F-CDF7EED68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159D7-A995-4C30-8DBE-CB806F468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9952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358089-5800-D405-7660-5149B74AC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DAB5A5F-BB6A-68BD-9096-468F374706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7EA0E71-BF40-040D-DE55-EAE7A244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9D5D547-7351-6446-9927-160892912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3C947-2BFF-4018-89B9-A9FC00DFBBB5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7710189-08A4-19B3-140E-BF40CFA7F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659BDA9-9B41-74A4-6851-18999955E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159D7-A995-4C30-8DBE-CB806F468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6278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AA9526-8BB4-EB87-A283-A33C0038B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36DC492-E941-63BC-735F-6989D6BCED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37E19B2-7916-1CEA-D875-3CC540653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3C947-2BFF-4018-89B9-A9FC00DFBBB5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19B2B5-8C86-7532-ED2A-AA127225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89DC21A-BA30-344F-F4F3-B3B0FF2BD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159D7-A995-4C30-8DBE-CB806F468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2899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8CADB90-F92B-461F-D041-0EA092578E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CB9C1C3-B8C7-800F-7211-16D368C85B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810B97B-1921-C624-CB01-1E20D6B91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3C947-2BFF-4018-89B9-A9FC00DFBBB5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F97705D-D95D-4EA1-DBA5-FAF4D789F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6DB63C6-822A-A79C-7B91-F3B5969AD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159D7-A995-4C30-8DBE-CB806F468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0839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8201431-6957-2EF9-5ED3-71CD138BA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42A460F-96EF-BFDC-70FA-663EA161F4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FFCD8B7-FD6E-3428-BC80-167FFA60B6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3C947-2BFF-4018-89B9-A9FC00DFBBB5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4BAD4EC-03A4-CED5-EC3C-12946D459F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6376BFF-133B-5B91-8E34-4543886500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159D7-A995-4C30-8DBE-CB806F468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4434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E7287F2-4717-636F-B908-63D68322F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98" y="578808"/>
            <a:ext cx="5221310" cy="2741188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710E7C0E-AA53-0E67-E76D-534D9201A7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602" y="578808"/>
            <a:ext cx="4385900" cy="27411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3C40D3-C031-F48D-53BF-B88C4716F2B5}"/>
              </a:ext>
            </a:extLst>
          </p:cNvPr>
          <p:cNvSpPr txBox="1"/>
          <p:nvPr/>
        </p:nvSpPr>
        <p:spPr>
          <a:xfrm>
            <a:off x="9707249" y="5746076"/>
            <a:ext cx="17666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INTRO</a:t>
            </a:r>
            <a:endParaRPr lang="ko-KR" altLang="en-US" sz="4000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F631AF-A045-8497-C91C-96C66E8C2D45}"/>
              </a:ext>
            </a:extLst>
          </p:cNvPr>
          <p:cNvSpPr txBox="1"/>
          <p:nvPr/>
        </p:nvSpPr>
        <p:spPr>
          <a:xfrm>
            <a:off x="695498" y="5930742"/>
            <a:ext cx="671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#1</a:t>
            </a:r>
          </a:p>
        </p:txBody>
      </p:sp>
      <p:sp>
        <p:nvSpPr>
          <p:cNvPr id="8" name="화살표: 오른쪽 7">
            <a:extLst>
              <a:ext uri="{FF2B5EF4-FFF2-40B4-BE49-F238E27FC236}">
                <a16:creationId xmlns:a16="http://schemas.microsoft.com/office/drawing/2014/main" id="{954B950D-0E9F-E583-800E-B9848CA86503}"/>
              </a:ext>
            </a:extLst>
          </p:cNvPr>
          <p:cNvSpPr/>
          <p:nvPr/>
        </p:nvSpPr>
        <p:spPr>
          <a:xfrm>
            <a:off x="6282052" y="1540240"/>
            <a:ext cx="531442" cy="818324"/>
          </a:xfrm>
          <a:prstGeom prst="rightArrow">
            <a:avLst>
              <a:gd name="adj1" fmla="val 40813"/>
              <a:gd name="adj2" fmla="val 585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7100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4E56D188-2E79-E951-B6A8-F42BA907F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606" y="552544"/>
            <a:ext cx="2976257" cy="262179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A80034F-B70E-B0E4-583D-4AEB55E5A4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98" y="552545"/>
            <a:ext cx="2685467" cy="262179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A0E63FC-9008-3BC3-7CA5-FD40E085773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7" t="-16825" r="33640" b="-1018"/>
          <a:stretch/>
        </p:blipFill>
        <p:spPr>
          <a:xfrm>
            <a:off x="7680504" y="125311"/>
            <a:ext cx="3793375" cy="3049028"/>
          </a:xfrm>
          <a:prstGeom prst="rect">
            <a:avLst/>
          </a:prstGeom>
        </p:spPr>
      </p:pic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074BF030-1151-732B-65C3-D60552803C90}"/>
              </a:ext>
            </a:extLst>
          </p:cNvPr>
          <p:cNvSpPr/>
          <p:nvPr/>
        </p:nvSpPr>
        <p:spPr>
          <a:xfrm>
            <a:off x="3571663" y="1454279"/>
            <a:ext cx="382385" cy="818324"/>
          </a:xfrm>
          <a:prstGeom prst="rightArrow">
            <a:avLst>
              <a:gd name="adj1" fmla="val 40813"/>
              <a:gd name="adj2" fmla="val 585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화살표: 오른쪽 10">
            <a:extLst>
              <a:ext uri="{FF2B5EF4-FFF2-40B4-BE49-F238E27FC236}">
                <a16:creationId xmlns:a16="http://schemas.microsoft.com/office/drawing/2014/main" id="{492940DA-FFAC-9A08-9A6B-2DB52B65CC9D}"/>
              </a:ext>
            </a:extLst>
          </p:cNvPr>
          <p:cNvSpPr/>
          <p:nvPr/>
        </p:nvSpPr>
        <p:spPr>
          <a:xfrm>
            <a:off x="7158491" y="1454279"/>
            <a:ext cx="382385" cy="818324"/>
          </a:xfrm>
          <a:prstGeom prst="rightArrow">
            <a:avLst>
              <a:gd name="adj1" fmla="val 40813"/>
              <a:gd name="adj2" fmla="val 585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AB6D9A6-E54D-6805-3701-5146AAE9A360}"/>
              </a:ext>
            </a:extLst>
          </p:cNvPr>
          <p:cNvSpPr txBox="1"/>
          <p:nvPr/>
        </p:nvSpPr>
        <p:spPr>
          <a:xfrm>
            <a:off x="695498" y="5930742"/>
            <a:ext cx="3525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TITLE - </a:t>
            </a:r>
            <a:r>
              <a:rPr lang="ko-KR" altLang="en-US" sz="2800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자원의 판도라</a:t>
            </a:r>
            <a:endParaRPr lang="en-US" altLang="ko-KR" sz="2800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57873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3DF7A5-7454-9F93-8F97-7ABDACD792D9}"/>
              </a:ext>
            </a:extLst>
          </p:cNvPr>
          <p:cNvSpPr txBox="1"/>
          <p:nvPr/>
        </p:nvSpPr>
        <p:spPr>
          <a:xfrm>
            <a:off x="1124677" y="3193960"/>
            <a:ext cx="1927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VERSE</a:t>
            </a:r>
            <a:endParaRPr lang="ko-KR" altLang="en-US" sz="4000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76996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8710FC-4772-6B23-A230-00C60193D902}"/>
              </a:ext>
            </a:extLst>
          </p:cNvPr>
          <p:cNvSpPr txBox="1"/>
          <p:nvPr/>
        </p:nvSpPr>
        <p:spPr>
          <a:xfrm>
            <a:off x="1124677" y="3193960"/>
            <a:ext cx="19791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OUTRO</a:t>
            </a:r>
            <a:endParaRPr lang="ko-KR" altLang="en-US" sz="4000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4160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9</Words>
  <Application>Microsoft Office PowerPoint</Application>
  <PresentationFormat>와이드스크린</PresentationFormat>
  <Paragraphs>5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8" baseType="lpstr">
      <vt:lpstr>GyeonggiTitleOTF 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2023-03-30T02:36:57Z</dcterms:created>
  <dcterms:modified xsi:type="dcterms:W3CDTF">2023-03-30T03:09:26Z</dcterms:modified>
</cp:coreProperties>
</file>