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62850" cy="10696575" type="screen4x3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7632" y="561630"/>
            <a:ext cx="4685918" cy="915641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872884" y="-2057016"/>
            <a:ext cx="13307673" cy="16361735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2208" y="1735301"/>
            <a:ext cx="2816600" cy="267076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6612" y="1738272"/>
            <a:ext cx="1452619" cy="267076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7098" y="1734640"/>
            <a:ext cx="991905" cy="30034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409996" y="3056342"/>
            <a:ext cx="2016160" cy="664788"/>
            <a:chOff x="1409996" y="3056342"/>
            <a:chExt cx="2016160" cy="664788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09996" y="3056342"/>
              <a:ext cx="2016160" cy="66478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100898" y="4205564"/>
            <a:ext cx="2680055" cy="1474333"/>
            <a:chOff x="1100898" y="4205564"/>
            <a:chExt cx="2680055" cy="147433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0898" y="4205564"/>
              <a:ext cx="2680055" cy="147433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746512" y="4205564"/>
            <a:ext cx="1164236" cy="383883"/>
            <a:chOff x="2746512" y="4205564"/>
            <a:chExt cx="1164236" cy="383883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46512" y="4205564"/>
              <a:ext cx="1164236" cy="38388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50877" y="5679897"/>
            <a:ext cx="2730076" cy="1456389"/>
            <a:chOff x="1050877" y="5679897"/>
            <a:chExt cx="2730076" cy="1456389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0877" y="5679897"/>
              <a:ext cx="2730076" cy="145638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726256" y="5739969"/>
            <a:ext cx="1164236" cy="383883"/>
            <a:chOff x="2726256" y="5739969"/>
            <a:chExt cx="1164236" cy="383883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26256" y="5739969"/>
              <a:ext cx="1164236" cy="38388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81722" y="7275181"/>
            <a:ext cx="2799231" cy="1363503"/>
            <a:chOff x="981722" y="7275181"/>
            <a:chExt cx="2799231" cy="1363503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81722" y="7275181"/>
              <a:ext cx="2799231" cy="136350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357877" y="9155216"/>
            <a:ext cx="2016160" cy="664788"/>
            <a:chOff x="1357877" y="9155216"/>
            <a:chExt cx="2016160" cy="664788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57877" y="9155216"/>
              <a:ext cx="2016160" cy="66478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2726256" y="7254925"/>
            <a:ext cx="1164236" cy="383883"/>
            <a:chOff x="2726256" y="7254925"/>
            <a:chExt cx="1164236" cy="383883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26256" y="7254925"/>
              <a:ext cx="1164236" cy="3838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2023-03-30T12:11:22Z</dcterms:created>
  <dcterms:modified xsi:type="dcterms:W3CDTF">2023-03-30T12:11:22Z</dcterms:modified>
</cp:coreProperties>
</file>