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>
        <p:scale>
          <a:sx n="100" d="100"/>
          <a:sy n="100" d="100"/>
        </p:scale>
        <p:origin x="1758" y="14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E9F4CF-E8D3-BCCA-550F-C81FF43FD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D790A2F-39E2-A49A-F861-00F2A2B1D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F12E7E-A052-E70A-DF09-1FBBEE45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849DF2-A3FF-4841-B69E-F73C94C13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449BEA-4ACC-5EE1-240E-351827C59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2850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047984-DCD8-6C9D-AC03-22247A846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DC2C48-6E18-1E4B-4B9C-3A0422044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288D10C-E76D-C90D-226B-E41436E56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A2C8E9-EAFC-1175-8E26-0EB80E064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06909E-3ADE-9EA5-B5E6-5D3DE29DE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0462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517D18-3FFB-68D8-489E-449A77429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D1515B6-7B4D-5CA4-C560-7C380C1BB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240192-99FB-DA8D-F665-4F28E39B1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690AB2-8747-84F4-2FC7-4144001A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75AEE8-99A2-812E-A7EF-3C3ED9BD5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89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39E39-82AF-AD7C-6B05-34A6C0342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5F1BDC-B442-604A-8E7A-7DACD562CD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5BF62DE-B1CB-5444-AEAE-E0DB6A495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37A4EAB-332C-FD58-7DA4-494516C07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1B4D71-449C-C673-5837-F7DEAE921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9857319-3B11-8C57-3E13-BB262243B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46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5BDEB6-1F95-B9BD-B60F-AF70611D4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3F0EF9-F9D9-C841-52F6-5E4FCC8EF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0A0D1C0-8B00-CC72-1313-EF67BE7F6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1C75DF6-7A9B-0D77-B53B-3E253DDC2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0F0BD7E-E090-1287-6A79-65586C42FB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CB6FDBF-1E75-DDBD-E41F-6C0AD6F06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2D928F7-DE1E-1789-63F0-9AB08CF40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5E39F5F-B2AF-145F-6A37-5B3A618CB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717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0D2ADA-4A75-EEF5-377B-EE70DC79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B0EAC6D-C5AF-1091-BA0D-7CFE4618F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E02FE64-4EE5-17D5-C18E-8731108D9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FEE6D63-4D66-2270-4A60-C6ED7E5C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214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F730E57-7A8B-F58A-DBEC-585944368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62A0F6E-CC7F-C40F-4823-15592D683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D3CFBA7-DFA8-F0A6-242D-851914F54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146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B2EB5E-B6F6-2374-0E91-7C5009117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8CBBE6-5E80-C454-BDBE-59D96A4DF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25CBE5E-1C71-42F5-A9B1-1AEA1E61E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A9F2002-C2EC-5B76-3F1E-6525F364D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B5C9F2-11E0-F326-D2A2-E0C06D62D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3B7152-CEC3-9630-2101-D1E1F9931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1510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13D015-8DDE-A40C-AE80-CDE63D6D1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1735AA6-4A6A-6E8B-3787-1BBDB982AD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06F7542-F106-CDC9-1CC1-5465721127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AE500FB-67DF-54D6-D62E-68A4DC01E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5909BB9-B3AF-B9DD-AEF9-DCA67BF18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7CC3284-FB80-33D0-BAA3-0329854A2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9855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C20501-F9C1-FC62-FB2D-E43CAEFEE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A5F53FA-449E-CB96-E091-29DACDA8B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62F674-B604-EEB6-56DA-08863011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9E1A94-80E3-A822-F92B-11DC6EA0B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D15214-3455-20E6-2B00-9C32C341E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454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D52D797-FAC1-E272-8EA4-081FE038FE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6277C07-0E59-1265-8B86-885E921E1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AF4816A-945F-665A-F890-A01FA9E13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D4F188-2DB4-5E11-8D96-99CA5CD46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CEB05D-160A-E736-202F-07C477705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1772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13C8509-2DD4-DDD9-C2C8-83BCFD0F7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5A1111-E868-BEE7-A40E-1963CB7BF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A20E06-F5AC-6ECD-9B0C-5E40BC8C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A8873-4312-4AC7-A2C2-01DCCD34543D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80AA28-A4B2-4903-7E51-969B63ACA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00B242-5E98-F2AA-3436-A53480D853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DCE99-96B6-4CC9-8F81-FAD16B6E35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22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759F221A-40EA-04A9-0BB0-12FDC6F7D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" y="554831"/>
            <a:ext cx="3667125" cy="275034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9289FC-6A82-61D4-EBBE-2E9282309CD7}"/>
              </a:ext>
            </a:extLst>
          </p:cNvPr>
          <p:cNvSpPr txBox="1"/>
          <p:nvPr/>
        </p:nvSpPr>
        <p:spPr>
          <a:xfrm>
            <a:off x="809624" y="3875988"/>
            <a:ext cx="41433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팀장이 예천전문우주센터 홈페이지를</a:t>
            </a:r>
            <a:endParaRPr lang="en-US" altLang="ko-KR" dirty="0"/>
          </a:p>
          <a:p>
            <a:r>
              <a:rPr lang="ko-KR" altLang="en-US" dirty="0"/>
              <a:t>보며 피곤한 말투로 팀원</a:t>
            </a:r>
            <a:r>
              <a:rPr lang="en-US" altLang="ko-KR" dirty="0"/>
              <a:t>1</a:t>
            </a:r>
            <a:r>
              <a:rPr lang="ko-KR" altLang="en-US" dirty="0"/>
              <a:t>에게</a:t>
            </a:r>
            <a:br>
              <a:rPr lang="en-US" altLang="ko-KR" dirty="0"/>
            </a:br>
            <a:r>
              <a:rPr lang="en-US" altLang="ko-KR" dirty="0"/>
              <a:t>‘</a:t>
            </a:r>
            <a:r>
              <a:rPr lang="ko-KR" altLang="en-US" dirty="0"/>
              <a:t>얘들 다 </a:t>
            </a:r>
            <a:r>
              <a:rPr lang="ko-KR" altLang="en-US" dirty="0" err="1"/>
              <a:t>모였니</a:t>
            </a:r>
            <a:r>
              <a:rPr lang="en-US" altLang="ko-KR" dirty="0"/>
              <a:t>?’</a:t>
            </a:r>
            <a:endParaRPr lang="ko-KR" altLang="en-US" dirty="0"/>
          </a:p>
        </p:txBody>
      </p:sp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5D226516-D041-AC6F-A15F-3FD004681203}"/>
              </a:ext>
            </a:extLst>
          </p:cNvPr>
          <p:cNvSpPr/>
          <p:nvPr/>
        </p:nvSpPr>
        <p:spPr>
          <a:xfrm>
            <a:off x="5753100" y="1800225"/>
            <a:ext cx="1323975" cy="847725"/>
          </a:xfrm>
          <a:prstGeom prst="rightArrow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3CF9EC0-4FEA-E48A-D869-79BFBEF1E165}"/>
              </a:ext>
            </a:extLst>
          </p:cNvPr>
          <p:cNvSpPr txBox="1"/>
          <p:nvPr/>
        </p:nvSpPr>
        <p:spPr>
          <a:xfrm>
            <a:off x="5362577" y="3059668"/>
            <a:ext cx="211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모니터를 클로즈업</a:t>
            </a: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95FD75D4-EF9D-3E55-81FE-052488DB6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127" y="1097756"/>
            <a:ext cx="3514725" cy="263604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A82D7A8-BC6E-DCB4-77A1-43BEB07FFBFB}"/>
              </a:ext>
            </a:extLst>
          </p:cNvPr>
          <p:cNvSpPr txBox="1"/>
          <p:nvPr/>
        </p:nvSpPr>
        <p:spPr>
          <a:xfrm>
            <a:off x="8039100" y="4014488"/>
            <a:ext cx="369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팀원</a:t>
            </a:r>
            <a:r>
              <a:rPr lang="en-US" altLang="ko-KR" dirty="0"/>
              <a:t>1:</a:t>
            </a:r>
            <a:r>
              <a:rPr lang="ko-KR" altLang="en-US" dirty="0"/>
              <a:t>네 다 모였습니다</a:t>
            </a:r>
            <a:br>
              <a:rPr lang="en-US" altLang="ko-KR" dirty="0"/>
            </a:br>
            <a:r>
              <a:rPr lang="ko-KR" altLang="en-US" dirty="0"/>
              <a:t>나머지</a:t>
            </a:r>
            <a:r>
              <a:rPr lang="en-US" altLang="ko-KR" dirty="0"/>
              <a:t>:</a:t>
            </a:r>
            <a:r>
              <a:rPr lang="ko-KR" altLang="en-US" dirty="0"/>
              <a:t>안녕하세요</a:t>
            </a:r>
          </a:p>
        </p:txBody>
      </p:sp>
    </p:spTree>
    <p:extLst>
      <p:ext uri="{BB962C8B-B14F-4D97-AF65-F5344CB8AC3E}">
        <p14:creationId xmlns:p14="http://schemas.microsoft.com/office/powerpoint/2010/main" val="4092058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27</Words>
  <Application>Microsoft Office PowerPoint</Application>
  <PresentationFormat>와이드스크린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2023-03-30T03:06:56Z</dcterms:created>
  <dcterms:modified xsi:type="dcterms:W3CDTF">2023-03-30T03:14:57Z</dcterms:modified>
</cp:coreProperties>
</file>