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0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30A593B6-28B8-4FBC-B8B9-93C15BA3BE55}">
          <p14:sldIdLst>
            <p14:sldId id="259"/>
            <p14:sldId id="257"/>
            <p14:sldId id="260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2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AB8E86-6836-BD84-EDC3-CB2F501DCE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60BA018-CC5B-CA71-918D-35004F17C0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05FE5D-CFBD-F86D-2213-12328E1253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F01BC04-AF7A-7206-E93F-C1B895AC9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D4B429-114A-AD86-2D83-957141B16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733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685395-6B24-E0C2-558A-DF1967B7C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AF34397-21FF-770F-EF7D-C7BD22E649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68836C2-7DE5-0054-CB80-66A95EED6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6884DC6-97A9-77B5-CA8D-FC854E1BB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46227C5-3738-7A28-1F33-E0EB8BD6A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989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9F84B3-ABFB-2D39-9C43-B02920342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E18D65-98A2-87C6-ABFF-13D2E4847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EC8C999-EFDB-770F-CA9B-6BBA5EF91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7B9AB55-CB6F-F5C8-1A6B-8FE00DA9E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84A788-449B-0CB2-8C86-AD898F6BB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311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3C6A4F5-892C-2B4E-5F47-C370D5344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69B0E1C-5B5D-36EE-C24E-A8307A2A90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5A1E1F8-3294-D31B-F559-7FFC2138FD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B900C9C-F140-6701-9A1C-83008ABBE3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4113B89-E874-02B9-261E-A120104BF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A59EEB0-C7B3-576E-AFDD-B88FE055A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321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64346DE-0460-B6A2-0962-2ABD6C5F6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29D4242-7997-958C-8ADF-CA1C1E390C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2E2F7E-350E-0BF7-278A-BE65C9F471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1274829-88C1-0CB6-3439-BC1B7B3F9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002992E-DDA9-8144-DF04-A45869BAEB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A2AA69F-FDD6-5588-8C53-0D489C4E8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20F308C-EC2D-99C3-0EA0-B2E0796A1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8AC5304-56CF-C564-BC02-68EA10FA4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3940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47D98AD-5814-742C-CD89-ED46EDC19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E82AC45-EEF0-3F37-BFA1-DB9B8BEF7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92CBB11-8A85-3479-7A97-B292AFDCE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6B18095-25AE-0537-16B1-1658EE74F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5259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8AC78FB-0BA2-8F57-C58E-273D586F5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719EB1-6E49-9BFA-54F9-283131AD6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C726B17-5640-C16C-9DBE-2A9EE31C3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47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96E0080-668B-6A7A-13F1-629C3D84B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19E7BF6-E751-6CC9-1001-4973F058D5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948A439-51FB-5267-9BC0-F9494F1A99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370D14B-2C46-AF97-4314-BA1AF09F7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62CF447-AF2E-1021-4845-990EB0077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698BF72-E925-ADEB-A4C8-30D181289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345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F38C65A-35FA-C834-24A3-541234348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1129BFCE-8757-6D25-380A-725FFAF3E0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A2CCDA1-5AEA-A73D-F94E-B73B22D2C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F262EA8-8DA0-7BF7-B161-081A1222B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46DF975-EABB-189E-0CD6-B2C05D322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CE7159E-F5BF-6AD8-2533-350F83091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5972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1D9DA9-E9B4-5B28-E2A0-7EA3D9A9C8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BDDE3CC-B393-4453-19E6-D94B26A730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F73ED57-F1DE-A4A5-0702-22800A572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500424-8477-0367-AA91-40B9C68C3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4B0FF8-F989-6E1C-3923-A2F45D73D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788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3D6DD86-4C15-868D-8A48-478341363D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B66A7EA-8A67-4D3F-1B49-74F8CF35D5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04BDF70-2644-B775-FAB4-03806A06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12FA8C4-316B-D84A-6D17-0ADFAFA5C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A45D11-59E1-7C13-97FB-7F4A3D99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457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2CD8A00F-FBF8-0B91-3081-0F438CFD52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D2A6DF7-0D0D-EF02-A548-45FFBE26C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3994487-1513-DDC6-8611-F95E22AFFE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E909E-DF89-499C-82B2-7AAB91614CBA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547D7A2-B883-CCB3-FA23-9128C2BCB3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8AA286-8230-458C-91CC-0410C7F6EE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C99126-C49C-4E94-9FC0-CD1A3DB320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6075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559B8F-7FB8-888C-B289-09E3F0B63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#1</a:t>
            </a:r>
            <a:endParaRPr lang="ko-KR" altLang="en-US" dirty="0"/>
          </a:p>
        </p:txBody>
      </p:sp>
      <p:pic>
        <p:nvPicPr>
          <p:cNvPr id="7" name="내용 개체 틀 6" descr="남자 집단">
            <a:extLst>
              <a:ext uri="{FF2B5EF4-FFF2-40B4-BE49-F238E27FC236}">
                <a16:creationId xmlns:a16="http://schemas.microsoft.com/office/drawing/2014/main" id="{7B204D6F-11A8-A5D5-3EC3-F9305DDB033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4965" y="2827532"/>
            <a:ext cx="1848766" cy="1848766"/>
          </a:xfrm>
        </p:spPr>
      </p:pic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61E2E9AF-7205-FDF2-C20A-327E9A23A0D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모여서 수다 떠는 모습</a:t>
            </a:r>
            <a:endParaRPr lang="en-US" altLang="ko-KR" dirty="0"/>
          </a:p>
          <a:p>
            <a:r>
              <a:rPr lang="ko-KR" altLang="en-US" dirty="0"/>
              <a:t>이동 하는 장면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>
                <a:solidFill>
                  <a:schemeClr val="bg1"/>
                </a:solidFill>
                <a:highlight>
                  <a:srgbClr val="000000"/>
                </a:highlight>
                <a:latin typeface="HYsupB" panose="02030600000101010101" pitchFamily="18" charset="-127"/>
                <a:ea typeface="HYsupB" panose="02030600000101010101" pitchFamily="18" charset="-127"/>
              </a:rPr>
              <a:t>자막</a:t>
            </a:r>
            <a:r>
              <a:rPr lang="en-US" altLang="ko-KR" dirty="0">
                <a:solidFill>
                  <a:schemeClr val="bg1"/>
                </a:solidFill>
                <a:latin typeface="HYsupB" panose="02030600000101010101" pitchFamily="18" charset="-127"/>
                <a:ea typeface="HYsupB" panose="02030600000101010101" pitchFamily="18" charset="-127"/>
              </a:rPr>
              <a:t>(</a:t>
            </a:r>
            <a:r>
              <a:rPr lang="en-US" altLang="ko-KR" sz="1400" dirty="0">
                <a:latin typeface="HYsupB" panose="02030600000101010101" pitchFamily="18" charset="-127"/>
                <a:ea typeface="HYsupB" panose="02030600000101010101" pitchFamily="18" charset="-127"/>
              </a:rPr>
              <a:t>(</a:t>
            </a:r>
            <a:r>
              <a:rPr lang="ko-KR" altLang="en-US" sz="1400" dirty="0">
                <a:latin typeface="HYsupB" panose="02030600000101010101" pitchFamily="18" charset="-127"/>
                <a:ea typeface="HYsupB" panose="02030600000101010101" pitchFamily="18" charset="-127"/>
              </a:rPr>
              <a:t>무난하고 일상적인 느낌을 주기 위한 폰트와</a:t>
            </a:r>
            <a:endParaRPr lang="en-US" altLang="ko-KR" sz="1400" dirty="0">
              <a:latin typeface="HYsupB" panose="02030600000101010101" pitchFamily="18" charset="-127"/>
              <a:ea typeface="HYsupB" panose="02030600000101010101" pitchFamily="18" charset="-127"/>
            </a:endParaRPr>
          </a:p>
          <a:p>
            <a:r>
              <a:rPr lang="en-US" altLang="ko-KR" sz="1400" dirty="0">
                <a:latin typeface="HYsupB" panose="02030600000101010101" pitchFamily="18" charset="-127"/>
                <a:ea typeface="HYsupB" panose="02030600000101010101" pitchFamily="18" charset="-127"/>
              </a:rPr>
              <a:t>               </a:t>
            </a:r>
            <a:r>
              <a:rPr lang="ko-KR" altLang="en-US" sz="1400" dirty="0">
                <a:latin typeface="HYsupB" panose="02030600000101010101" pitchFamily="18" charset="-127"/>
                <a:ea typeface="HYsupB" panose="02030600000101010101" pitchFamily="18" charset="-127"/>
              </a:rPr>
              <a:t>뒷배경색을 입혀 자막을 강조</a:t>
            </a:r>
            <a:r>
              <a:rPr lang="en-US" altLang="ko-KR" sz="1400" dirty="0">
                <a:latin typeface="HYsupB" panose="02030600000101010101" pitchFamily="18" charset="-127"/>
                <a:ea typeface="HYsupB" panose="02030600000101010101" pitchFamily="18" charset="-127"/>
              </a:rPr>
              <a:t>)</a:t>
            </a:r>
          </a:p>
          <a:p>
            <a:endParaRPr lang="en-US" altLang="ko-KR" sz="1400" u="sng" dirty="0">
              <a:latin typeface="HYsupB" panose="02030600000101010101" pitchFamily="18" charset="-127"/>
              <a:ea typeface="HYsupB" panose="02030600000101010101" pitchFamily="18" charset="-127"/>
            </a:endParaRPr>
          </a:p>
          <a:p>
            <a:r>
              <a:rPr lang="en-US" altLang="ko-KR" sz="1400" u="sng" dirty="0">
                <a:latin typeface="HYsupB" panose="02030600000101010101" pitchFamily="18" charset="-127"/>
                <a:ea typeface="HYsupB" panose="02030600000101010101" pitchFamily="18" charset="-127"/>
              </a:rPr>
              <a:t>BGM : </a:t>
            </a:r>
            <a:r>
              <a:rPr lang="ko-KR" altLang="en-US" sz="1400" u="sng" dirty="0" err="1">
                <a:latin typeface="HYsupB" panose="02030600000101010101" pitchFamily="18" charset="-127"/>
                <a:ea typeface="HYsupB" panose="02030600000101010101" pitchFamily="18" charset="-127"/>
              </a:rPr>
              <a:t>여행간다는</a:t>
            </a:r>
            <a:r>
              <a:rPr lang="ko-KR" altLang="en-US" sz="1400" u="sng" dirty="0">
                <a:latin typeface="HYsupB" panose="02030600000101010101" pitchFamily="18" charset="-127"/>
                <a:ea typeface="HYsupB" panose="02030600000101010101" pitchFamily="18" charset="-127"/>
              </a:rPr>
              <a:t> 느낌을 주는 편안한 배경음악 사용</a:t>
            </a:r>
            <a:endParaRPr lang="en-US" altLang="ko-KR" sz="1400" u="sng" dirty="0">
              <a:latin typeface="HYsupB" panose="02030600000101010101" pitchFamily="18" charset="-127"/>
              <a:ea typeface="HYsupB" panose="02030600000101010101" pitchFamily="18" charset="-127"/>
            </a:endParaRPr>
          </a:p>
          <a:p>
            <a:endParaRPr lang="en-US" altLang="ko-KR" sz="1400" u="sng" dirty="0">
              <a:latin typeface="HYsupB" panose="02030600000101010101" pitchFamily="18" charset="-127"/>
              <a:ea typeface="HYsupB" panose="02030600000101010101" pitchFamily="18" charset="-127"/>
            </a:endParaRPr>
          </a:p>
          <a:p>
            <a:endParaRPr lang="en-US" altLang="ko-KR" sz="1400" u="sng" dirty="0"/>
          </a:p>
          <a:p>
            <a:pPr marL="0" indent="0">
              <a:buNone/>
            </a:pPr>
            <a:endParaRPr lang="en-US" altLang="ko-KR" dirty="0"/>
          </a:p>
        </p:txBody>
      </p:sp>
      <p:pic>
        <p:nvPicPr>
          <p:cNvPr id="9" name="그래픽 8" descr="버스">
            <a:extLst>
              <a:ext uri="{FF2B5EF4-FFF2-40B4-BE49-F238E27FC236}">
                <a16:creationId xmlns:a16="http://schemas.microsoft.com/office/drawing/2014/main" id="{3EEED511-7E78-C40B-DD47-A0611AA1EC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331609" y="1524494"/>
            <a:ext cx="3932713" cy="3932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85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FB9EAD-2C11-D3DC-3A50-D5AEC164B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#2</a:t>
            </a:r>
            <a:endParaRPr lang="ko-KR" altLang="en-US" dirty="0"/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14B7D16F-261D-49DA-3FD5-222FAEF50F1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박물관 전경 촬영</a:t>
            </a:r>
            <a:endParaRPr lang="en-US" altLang="ko-KR" dirty="0"/>
          </a:p>
          <a:p>
            <a:r>
              <a:rPr lang="ko-KR" altLang="en-US" dirty="0"/>
              <a:t>박물관에 대한 소개</a:t>
            </a:r>
            <a:endParaRPr lang="en-US" altLang="ko-KR" dirty="0"/>
          </a:p>
          <a:p>
            <a:r>
              <a:rPr lang="ko-KR" altLang="en-US" dirty="0"/>
              <a:t>입장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11" name="내용 개체 틀 10">
            <a:extLst>
              <a:ext uri="{FF2B5EF4-FFF2-40B4-BE49-F238E27FC236}">
                <a16:creationId xmlns:a16="http://schemas.microsoft.com/office/drawing/2014/main" id="{55022B62-84AC-04E7-E019-79428261C75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791689"/>
            <a:ext cx="5181600" cy="3886200"/>
          </a:xfrm>
        </p:spPr>
      </p:pic>
      <p:pic>
        <p:nvPicPr>
          <p:cNvPr id="14" name="그래픽 13" descr="남자 집단">
            <a:extLst>
              <a:ext uri="{FF2B5EF4-FFF2-40B4-BE49-F238E27FC236}">
                <a16:creationId xmlns:a16="http://schemas.microsoft.com/office/drawing/2014/main" id="{CC198E6A-DEE9-1028-4B6F-6ECE9B0FBE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052" y="3996017"/>
            <a:ext cx="1214282" cy="1214282"/>
          </a:xfrm>
          <a:prstGeom prst="rect">
            <a:avLst/>
          </a:prstGeom>
        </p:spPr>
      </p:pic>
      <p:sp>
        <p:nvSpPr>
          <p:cNvPr id="15" name="말풍선: 타원형 14">
            <a:extLst>
              <a:ext uri="{FF2B5EF4-FFF2-40B4-BE49-F238E27FC236}">
                <a16:creationId xmlns:a16="http://schemas.microsoft.com/office/drawing/2014/main" id="{39A3DB6D-D603-CB13-BAF6-F3B14A2A8CEF}"/>
              </a:ext>
            </a:extLst>
          </p:cNvPr>
          <p:cNvSpPr/>
          <p:nvPr/>
        </p:nvSpPr>
        <p:spPr>
          <a:xfrm>
            <a:off x="1268682" y="3446753"/>
            <a:ext cx="985652" cy="498763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/>
                </a:solidFill>
              </a:rPr>
              <a:t>귀찮아</a:t>
            </a:r>
            <a:r>
              <a:rPr lang="en-US" altLang="ko-KR" sz="800" dirty="0">
                <a:solidFill>
                  <a:schemeClr val="tx1"/>
                </a:solidFill>
              </a:rPr>
              <a:t>..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89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AF68A-B37A-F3CC-1718-31761A86F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#3</a:t>
            </a:r>
            <a:endParaRPr lang="ko-KR" altLang="en-US" dirty="0"/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D8B27FAA-6902-C812-466C-1B02AE5A0C6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08" y="1825625"/>
            <a:ext cx="5181600" cy="3886200"/>
          </a:xfrm>
        </p:spPr>
      </p:pic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76407FC-589B-E8D8-16EB-121FB0CF94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ko-KR" altLang="en-US" dirty="0"/>
              <a:t>박물관에 전시된 전시물들에 대한 설명</a:t>
            </a:r>
            <a:endParaRPr lang="en-US" altLang="ko-KR" dirty="0"/>
          </a:p>
        </p:txBody>
      </p:sp>
      <p:sp>
        <p:nvSpPr>
          <p:cNvPr id="7" name="말풍선: 타원형 6">
            <a:extLst>
              <a:ext uri="{FF2B5EF4-FFF2-40B4-BE49-F238E27FC236}">
                <a16:creationId xmlns:a16="http://schemas.microsoft.com/office/drawing/2014/main" id="{3FE0FE4C-3A3D-32F4-0B17-E7B11649B506}"/>
              </a:ext>
            </a:extLst>
          </p:cNvPr>
          <p:cNvSpPr/>
          <p:nvPr/>
        </p:nvSpPr>
        <p:spPr>
          <a:xfrm>
            <a:off x="724395" y="4857007"/>
            <a:ext cx="1015340" cy="653143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#!!^&amp;*!#^@&amp;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851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50</Words>
  <Application>Microsoft Office PowerPoint</Application>
  <PresentationFormat>와이드스크린</PresentationFormat>
  <Paragraphs>17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HYsupB</vt:lpstr>
      <vt:lpstr>맑은 고딕</vt:lpstr>
      <vt:lpstr>Arial</vt:lpstr>
      <vt:lpstr>Office 테마</vt:lpstr>
      <vt:lpstr>#1</vt:lpstr>
      <vt:lpstr>#2</vt:lpstr>
      <vt:lpstr>#3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#1</dc:title>
  <dc:creator>USER</dc:creator>
  <cp:lastModifiedBy>USER</cp:lastModifiedBy>
  <cp:revision>1</cp:revision>
  <dcterms:created xsi:type="dcterms:W3CDTF">2023-03-30T02:40:06Z</dcterms:created>
  <dcterms:modified xsi:type="dcterms:W3CDTF">2023-03-30T03:15:11Z</dcterms:modified>
</cp:coreProperties>
</file>