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D40904-D234-FE93-3AB7-9D1C80EF3F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7DC7306-74E5-AFBA-1F57-9A37EA1D6C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0455931-DC19-FD4E-EA50-44128808E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56CF65-319D-8B82-E942-E6A70F860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98783A-803F-0BC7-40A0-0865384D4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2948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BA6961-CB0B-5E47-DA0C-8D0645D78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0C6EFE9-6313-B3CB-F7D5-A94C3D6CD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A7B2309-E33E-BD99-DF4D-DCEAC6FD6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FBC6D83-973A-D59D-9E6F-45BB8B4C0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66E0044-0240-6FC8-17D0-808630FA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0221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AB7D66-1026-644F-3129-42C1562AF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5A08AA5-3C62-AD2D-FDFD-209E07B4B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7F69C8-904B-2338-3978-EA61562A8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D72EF5F-EA59-B425-85E2-A20B30ED0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12FDF3-45F4-6845-559D-EC0CC8EF3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3094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D607A0-E2B0-D9D1-B87C-FE7F1B747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67C683-3D0E-E9D1-54CE-6200E9348B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B6D8B8-25CF-B86E-9BCF-56CD6B690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D7FE7F9-346F-C03C-63B5-C99DF7CC7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5F14E92-83C8-4A9D-0ADB-771E0A53C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9CC836F-E93F-D911-4B01-E921203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971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8545C6-1983-1690-58F5-C1C21CC76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9820D36-8654-B040-6ABE-9AE2857B39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25767CA-F051-F281-92EF-6377AB47B3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797F5EC-19D7-E244-4513-125DE9697E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CCB6469-35FB-1B80-E977-E15917B112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92BBDC-6C70-5F09-661A-0B0D7F352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77D947F-1DDB-D38E-DF57-6B0751738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E29BD7E-F928-402E-C2D9-24F5563AF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635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71A3A8-F2CA-AA53-2781-C8840A09D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98EE78D-9F23-1058-014C-B5796A8EE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07CA851-3ACF-0186-A1D6-022569DCD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2723B51-497D-0A68-581B-0FA5AFF53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91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EFEE9BE-53A1-1236-A859-7C7607E06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8EDE931-F06E-AF28-8912-08C3C69B7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3E4F36C-4A82-706F-D0FA-1B6525CEA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2504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B0A9D7-0491-C661-813E-7459F01F6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5E234DD-5F9C-0EB0-AC37-3661023EB4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B2FFB0A-2BFE-B4B3-F25F-6165E3580B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91C7D0-BE3F-BE45-6620-C91ADD0D4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68989F1-2370-7474-7930-95D500267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2367F45-91F7-E158-DEDC-EFFAE647F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9203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CD383F-33FA-B557-D7F9-B5B23CD18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9814A29-0649-4554-664D-1F63A20EF1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34C727D-1AE1-6983-A8DD-85A15DB355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ADC884-8021-AEDB-FE99-B54D73B9B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557053C-D30F-972D-81FB-A3019264E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D532D17-1E47-7916-90A4-8CEF98E04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5091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E2CE3E-2652-5811-5A4D-D402EF584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72B2CDD-5B45-7617-F33B-424FD080C6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73CCFF-FFE1-07A2-C9DB-133B3CCC3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61047C-D5CA-D08F-A667-6A3DB84A9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C76A3D-7610-2EBC-B1A9-DA52C324F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58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F42F1F6-FDB6-B2BA-2731-F2D32EF858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DD51C40-A88A-1B3A-1A6F-D0E912CFE8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D5CEB5-A6E2-685B-7D1E-3BF7B32A8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DD77F48-5756-2073-56AE-CF96235F6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1CA810-E0C9-8C50-DD29-81F35F1B3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398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436018F-9D8C-734B-A0A3-819E08A81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94E9BA0-3E9C-6536-91C8-9E466516E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493CC6D-DDFF-7C70-60E0-06FBDA1EE1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41F43-A0A5-4833-88F5-2810C838F97E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9C5DF7-C568-3D1C-34A9-A14A656F78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FB34D2-BFD8-A271-FD25-F0C735F407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00907-EE68-45A0-8342-1CEB3E5D52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301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B7D4840-3604-6451-816D-84AD3611915A}"/>
              </a:ext>
            </a:extLst>
          </p:cNvPr>
          <p:cNvSpPr txBox="1"/>
          <p:nvPr/>
        </p:nvSpPr>
        <p:spPr>
          <a:xfrm>
            <a:off x="409699" y="543112"/>
            <a:ext cx="873281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/>
              <a:t>인트로</a:t>
            </a:r>
            <a:r>
              <a:rPr lang="ko-KR" altLang="en-US" dirty="0"/>
              <a:t> - 구글 지도 등을 어떻게 우리가 사용할 수 있었을까요?</a:t>
            </a:r>
          </a:p>
          <a:p>
            <a:r>
              <a:rPr lang="ko-KR" altLang="en-US" dirty="0"/>
              <a:t>바로 인공위성 덕분입니다</a:t>
            </a:r>
          </a:p>
          <a:p>
            <a:endParaRPr lang="ko-KR" altLang="en-US" dirty="0"/>
          </a:p>
          <a:p>
            <a:r>
              <a:rPr lang="ko-KR" altLang="en-US" dirty="0"/>
              <a:t>서론 - 인공위성 종류 - 하는 일</a:t>
            </a:r>
          </a:p>
          <a:p>
            <a:endParaRPr lang="ko-KR" altLang="en-US" dirty="0"/>
          </a:p>
          <a:p>
            <a:r>
              <a:rPr lang="ko-KR" altLang="en-US" dirty="0"/>
              <a:t>인공위성의 역사 (스푸트니크 호 </a:t>
            </a:r>
            <a:r>
              <a:rPr lang="ko-KR" altLang="en-US" dirty="0" err="1"/>
              <a:t>어쩌구</a:t>
            </a:r>
            <a:r>
              <a:rPr lang="ko-KR" altLang="en-US" dirty="0"/>
              <a:t>)</a:t>
            </a:r>
          </a:p>
          <a:p>
            <a:r>
              <a:rPr lang="ko-KR" altLang="en-US" dirty="0"/>
              <a:t>인공위성으로 국가들이 경쟁</a:t>
            </a:r>
          </a:p>
          <a:p>
            <a:endParaRPr lang="ko-KR" altLang="en-US" dirty="0"/>
          </a:p>
          <a:p>
            <a:r>
              <a:rPr lang="ko-KR" altLang="en-US" dirty="0"/>
              <a:t>본론 - 우리나라도 나로호라는 인공위성이 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0E3EF6-A706-6706-5D5A-86480BEB1107}"/>
              </a:ext>
            </a:extLst>
          </p:cNvPr>
          <p:cNvSpPr txBox="1"/>
          <p:nvPr/>
        </p:nvSpPr>
        <p:spPr>
          <a:xfrm>
            <a:off x="357744" y="4158734"/>
            <a:ext cx="60950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https://youtu.be/-0A_TcqZRRw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1992EF-3B46-0C93-1B59-FC26DA7B84C3}"/>
              </a:ext>
            </a:extLst>
          </p:cNvPr>
          <p:cNvSpPr txBox="1"/>
          <p:nvPr/>
        </p:nvSpPr>
        <p:spPr>
          <a:xfrm>
            <a:off x="510144" y="3604553"/>
            <a:ext cx="60950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레퍼런스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2816DB-8121-590E-16D5-0D5469637C12}"/>
              </a:ext>
            </a:extLst>
          </p:cNvPr>
          <p:cNvSpPr txBox="1"/>
          <p:nvPr/>
        </p:nvSpPr>
        <p:spPr>
          <a:xfrm>
            <a:off x="510144" y="5024367"/>
            <a:ext cx="609501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쉽게</a:t>
            </a:r>
            <a:r>
              <a:rPr lang="en-US" altLang="ko-KR" dirty="0"/>
              <a:t>,</a:t>
            </a:r>
            <a:r>
              <a:rPr lang="ko-KR" altLang="en-US" dirty="0"/>
              <a:t>간단하게</a:t>
            </a:r>
            <a:r>
              <a:rPr lang="en-US" altLang="ko-KR" dirty="0"/>
              <a:t>,</a:t>
            </a:r>
            <a:r>
              <a:rPr lang="ko-KR" altLang="en-US" dirty="0"/>
              <a:t>우주 영상과 과학정보를 알려준다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자막바</a:t>
            </a:r>
            <a:r>
              <a:rPr lang="ko-KR" altLang="en-US" dirty="0"/>
              <a:t> 옆에서 마스코트가 설명해주는 식</a:t>
            </a:r>
          </a:p>
        </p:txBody>
      </p:sp>
    </p:spTree>
    <p:extLst>
      <p:ext uri="{BB962C8B-B14F-4D97-AF65-F5344CB8AC3E}">
        <p14:creationId xmlns:p14="http://schemas.microsoft.com/office/powerpoint/2010/main" val="2183079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와이드스크린</PresentationFormat>
  <Paragraphs>13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2023-03-30T03:20:48Z</dcterms:created>
  <dcterms:modified xsi:type="dcterms:W3CDTF">2023-03-30T03:21:00Z</dcterms:modified>
</cp:coreProperties>
</file>