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"/>
  </p:notesMasterIdLst>
  <p:sldIdLst>
    <p:sldId id="262" r:id="rId2"/>
    <p:sldId id="263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3EA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93" autoAdjust="0"/>
    <p:restoredTop sz="94660"/>
  </p:normalViewPr>
  <p:slideViewPr>
    <p:cSldViewPr snapToGrid="0">
      <p:cViewPr varScale="1">
        <p:scale>
          <a:sx n="143" d="100"/>
          <a:sy n="143" d="100"/>
        </p:scale>
        <p:origin x="120" y="5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123" d="100"/>
          <a:sy n="123" d="100"/>
        </p:scale>
        <p:origin x="4974" y="114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4D02AB0-BDE6-4539-B266-A654DF9924CC}" type="datetimeFigureOut">
              <a:rPr lang="ko-KR" altLang="en-US" smtClean="0"/>
              <a:t>2023-03-30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E5B96DB-DE6D-4FFA-857E-2911AEAF3F59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29361646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사용자 지정 레이아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그룹 3">
            <a:extLst>
              <a:ext uri="{FF2B5EF4-FFF2-40B4-BE49-F238E27FC236}">
                <a16:creationId xmlns:a16="http://schemas.microsoft.com/office/drawing/2014/main" id="{71A4C9A0-5B55-9976-C854-44A722239D00}"/>
              </a:ext>
            </a:extLst>
          </p:cNvPr>
          <p:cNvGrpSpPr/>
          <p:nvPr userDrawn="1"/>
        </p:nvGrpSpPr>
        <p:grpSpPr>
          <a:xfrm>
            <a:off x="1544546" y="853698"/>
            <a:ext cx="9102908" cy="5150603"/>
            <a:chOff x="7563556" y="1882421"/>
            <a:chExt cx="3770488" cy="1763889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id="{523B448A-5D9E-C0AE-A3D4-2ECF47D7E3B0}"/>
                </a:ext>
              </a:extLst>
            </p:cNvPr>
            <p:cNvSpPr/>
            <p:nvPr userDrawn="1"/>
          </p:nvSpPr>
          <p:spPr>
            <a:xfrm>
              <a:off x="7563556" y="1882421"/>
              <a:ext cx="3770488" cy="176388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id="{9CC36790-7670-2398-D4C0-047295F92C1E}"/>
                </a:ext>
              </a:extLst>
            </p:cNvPr>
            <p:cNvSpPr/>
            <p:nvPr userDrawn="1"/>
          </p:nvSpPr>
          <p:spPr>
            <a:xfrm>
              <a:off x="7563556" y="1882421"/>
              <a:ext cx="3770488" cy="317936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12" name="슬라이드 번호 개체 틀 11">
            <a:extLst>
              <a:ext uri="{FF2B5EF4-FFF2-40B4-BE49-F238E27FC236}">
                <a16:creationId xmlns:a16="http://schemas.microsoft.com/office/drawing/2014/main" id="{B15C3C23-0767-482B-4357-3A914F9E26F5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6C562D75-2828-400E-86EE-723740C925EA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14" name="제목 13">
            <a:extLst>
              <a:ext uri="{FF2B5EF4-FFF2-40B4-BE49-F238E27FC236}">
                <a16:creationId xmlns:a16="http://schemas.microsoft.com/office/drawing/2014/main" id="{2CCB3D0E-B425-B737-40F0-DBAAABB35F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44546" y="853698"/>
            <a:ext cx="9102908" cy="928381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16" name="텍스트 개체 틀 15">
            <a:extLst>
              <a:ext uri="{FF2B5EF4-FFF2-40B4-BE49-F238E27FC236}">
                <a16:creationId xmlns:a16="http://schemas.microsoft.com/office/drawing/2014/main" id="{CC640FC1-7111-B7FE-2A8E-D51889DD1F30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544456" y="1782079"/>
            <a:ext cx="9102908" cy="4221846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dirty="0"/>
              <a:t>마스터 텍스트 스타일을 편집하려면 클릭</a:t>
            </a:r>
          </a:p>
          <a:p>
            <a:pPr lvl="1"/>
            <a:r>
              <a:rPr lang="ko-KR" altLang="en-US" dirty="0"/>
              <a:t>두 번째 수준</a:t>
            </a:r>
          </a:p>
          <a:p>
            <a:pPr lvl="2"/>
            <a:r>
              <a:rPr lang="ko-KR" altLang="en-US" dirty="0"/>
              <a:t>세 번째 수준</a:t>
            </a:r>
          </a:p>
          <a:p>
            <a:pPr lvl="3"/>
            <a:r>
              <a:rPr lang="ko-KR" altLang="en-US" dirty="0"/>
              <a:t>네 번째 수준</a:t>
            </a:r>
          </a:p>
          <a:p>
            <a:pPr lvl="4"/>
            <a:r>
              <a:rPr lang="ko-KR" altLang="en-US" dirty="0"/>
              <a:t>다섯 번째 수준</a:t>
            </a:r>
          </a:p>
        </p:txBody>
      </p:sp>
    </p:spTree>
    <p:extLst>
      <p:ext uri="{BB962C8B-B14F-4D97-AF65-F5344CB8AC3E}">
        <p14:creationId xmlns:p14="http://schemas.microsoft.com/office/powerpoint/2010/main" val="916693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2" name="그룹 11">
            <a:extLst>
              <a:ext uri="{FF2B5EF4-FFF2-40B4-BE49-F238E27FC236}">
                <a16:creationId xmlns:a16="http://schemas.microsoft.com/office/drawing/2014/main" id="{E26F6216-A887-11DB-2BC0-EAA222E5C7A1}"/>
              </a:ext>
            </a:extLst>
          </p:cNvPr>
          <p:cNvGrpSpPr/>
          <p:nvPr userDrawn="1"/>
        </p:nvGrpSpPr>
        <p:grpSpPr>
          <a:xfrm>
            <a:off x="7563556" y="1093257"/>
            <a:ext cx="3770488" cy="1763889"/>
            <a:chOff x="7563556" y="1093257"/>
            <a:chExt cx="3770488" cy="1763889"/>
          </a:xfrm>
        </p:grpSpPr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id="{B4D706D6-0FCC-1FCC-01E4-210BA0F2377A}"/>
                </a:ext>
              </a:extLst>
            </p:cNvPr>
            <p:cNvSpPr/>
            <p:nvPr userDrawn="1"/>
          </p:nvSpPr>
          <p:spPr>
            <a:xfrm>
              <a:off x="7563556" y="1093257"/>
              <a:ext cx="3770488" cy="176388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직사각형 10">
              <a:extLst>
                <a:ext uri="{FF2B5EF4-FFF2-40B4-BE49-F238E27FC236}">
                  <a16:creationId xmlns:a16="http://schemas.microsoft.com/office/drawing/2014/main" id="{772BFAF6-13F9-4C56-9C56-6EF2C8B8F5B7}"/>
                </a:ext>
              </a:extLst>
            </p:cNvPr>
            <p:cNvSpPr/>
            <p:nvPr userDrawn="1"/>
          </p:nvSpPr>
          <p:spPr>
            <a:xfrm>
              <a:off x="7563556" y="1093258"/>
              <a:ext cx="3769782" cy="57573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23" name="직사각형 22">
            <a:extLst>
              <a:ext uri="{FF2B5EF4-FFF2-40B4-BE49-F238E27FC236}">
                <a16:creationId xmlns:a16="http://schemas.microsoft.com/office/drawing/2014/main" id="{9AA23580-8DB6-B46E-70E2-71D110BE5F75}"/>
              </a:ext>
            </a:extLst>
          </p:cNvPr>
          <p:cNvSpPr/>
          <p:nvPr userDrawn="1"/>
        </p:nvSpPr>
        <p:spPr>
          <a:xfrm>
            <a:off x="838200" y="1093257"/>
            <a:ext cx="4668663" cy="4668663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4" name="슬라이드 번호 개체 틀 5">
            <a:extLst>
              <a:ext uri="{FF2B5EF4-FFF2-40B4-BE49-F238E27FC236}">
                <a16:creationId xmlns:a16="http://schemas.microsoft.com/office/drawing/2014/main" id="{81B64FCE-16BB-33E7-1E8D-E2DED26C0F0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562D75-2828-400E-86EE-723740C925EA}" type="slidenum">
              <a:rPr lang="ko-KR" altLang="en-US" smtClean="0"/>
              <a:t>‹#›</a:t>
            </a:fld>
            <a:endParaRPr lang="ko-KR" altLang="en-US"/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id="{3077130D-57FF-F370-DAAC-754E44899890}"/>
              </a:ext>
            </a:extLst>
          </p:cNvPr>
          <p:cNvSpPr/>
          <p:nvPr userDrawn="1"/>
        </p:nvSpPr>
        <p:spPr>
          <a:xfrm>
            <a:off x="838200" y="166808"/>
            <a:ext cx="10515600" cy="575732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39" name="제목 38">
            <a:extLst>
              <a:ext uri="{FF2B5EF4-FFF2-40B4-BE49-F238E27FC236}">
                <a16:creationId xmlns:a16="http://schemas.microsoft.com/office/drawing/2014/main" id="{4611D712-F254-74F4-0DE0-9A33835F1F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7956" y="166807"/>
            <a:ext cx="10495844" cy="575733"/>
          </a:xfrm>
        </p:spPr>
        <p:txBody>
          <a:bodyPr>
            <a:normAutofit/>
          </a:bodyPr>
          <a:lstStyle>
            <a:lvl1pPr algn="ctr">
              <a:defRPr sz="2500"/>
            </a:lvl1pPr>
          </a:lstStyle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41" name="텍스트 개체 틀 40">
            <a:extLst>
              <a:ext uri="{FF2B5EF4-FFF2-40B4-BE49-F238E27FC236}">
                <a16:creationId xmlns:a16="http://schemas.microsoft.com/office/drawing/2014/main" id="{1FA86D31-EEB6-FA85-95DD-51C9043C19B3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7562850" y="1093256"/>
            <a:ext cx="3769782" cy="57520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44" name="텍스트 개체 틀 40">
            <a:extLst>
              <a:ext uri="{FF2B5EF4-FFF2-40B4-BE49-F238E27FC236}">
                <a16:creationId xmlns:a16="http://schemas.microsoft.com/office/drawing/2014/main" id="{6B945658-BFCA-2AF3-8841-532CA689C69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7572728" y="1704614"/>
            <a:ext cx="3759904" cy="117061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00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grpSp>
        <p:nvGrpSpPr>
          <p:cNvPr id="45" name="그룹 44">
            <a:extLst>
              <a:ext uri="{FF2B5EF4-FFF2-40B4-BE49-F238E27FC236}">
                <a16:creationId xmlns:a16="http://schemas.microsoft.com/office/drawing/2014/main" id="{2E984EE6-BCB4-5D94-7E41-B5FECB6952F6}"/>
              </a:ext>
            </a:extLst>
          </p:cNvPr>
          <p:cNvGrpSpPr/>
          <p:nvPr userDrawn="1"/>
        </p:nvGrpSpPr>
        <p:grpSpPr>
          <a:xfrm>
            <a:off x="7562144" y="4000855"/>
            <a:ext cx="3770488" cy="1763889"/>
            <a:chOff x="7563556" y="1093257"/>
            <a:chExt cx="3770488" cy="1763889"/>
          </a:xfrm>
        </p:grpSpPr>
        <p:sp>
          <p:nvSpPr>
            <p:cNvPr id="46" name="직사각형 45">
              <a:extLst>
                <a:ext uri="{FF2B5EF4-FFF2-40B4-BE49-F238E27FC236}">
                  <a16:creationId xmlns:a16="http://schemas.microsoft.com/office/drawing/2014/main" id="{2CD0AB3D-0C0C-ED53-3D18-36A30615F292}"/>
                </a:ext>
              </a:extLst>
            </p:cNvPr>
            <p:cNvSpPr/>
            <p:nvPr userDrawn="1"/>
          </p:nvSpPr>
          <p:spPr>
            <a:xfrm>
              <a:off x="7563556" y="1093257"/>
              <a:ext cx="3770488" cy="1763889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47" name="직사각형 46">
              <a:extLst>
                <a:ext uri="{FF2B5EF4-FFF2-40B4-BE49-F238E27FC236}">
                  <a16:creationId xmlns:a16="http://schemas.microsoft.com/office/drawing/2014/main" id="{3EC1AB74-242D-2EA9-0F2E-9ABC0B8EF606}"/>
                </a:ext>
              </a:extLst>
            </p:cNvPr>
            <p:cNvSpPr/>
            <p:nvPr userDrawn="1"/>
          </p:nvSpPr>
          <p:spPr>
            <a:xfrm>
              <a:off x="7563556" y="1093258"/>
              <a:ext cx="3769782" cy="575732"/>
            </a:xfrm>
            <a:prstGeom prst="rect">
              <a:avLst/>
            </a:prstGeom>
            <a:solidFill>
              <a:schemeClr val="tx1"/>
            </a:solidFill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cene3d>
              <a:camera prst="orthographicFront">
                <a:rot lat="0" lon="0" rev="0"/>
              </a:camera>
              <a:lightRig rig="soft" dir="t">
                <a:rot lat="0" lon="0" rev="0"/>
              </a:lightRig>
            </a:scene3d>
            <a:sp3d contourW="44450" prstMaterial="matte">
              <a:bevelT w="63500" h="63500" prst="artDeco"/>
              <a:contourClr>
                <a:srgbClr val="FFFFFF"/>
              </a:contourClr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</p:grpSp>
      <p:sp>
        <p:nvSpPr>
          <p:cNvPr id="48" name="텍스트 개체 틀 40">
            <a:extLst>
              <a:ext uri="{FF2B5EF4-FFF2-40B4-BE49-F238E27FC236}">
                <a16:creationId xmlns:a16="http://schemas.microsoft.com/office/drawing/2014/main" id="{4EAC8A4D-F60B-6189-56D0-6745350EFA1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7572728" y="4594135"/>
            <a:ext cx="3759904" cy="117061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300">
                <a:solidFill>
                  <a:schemeClr val="tx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  <p:sp>
        <p:nvSpPr>
          <p:cNvPr id="49" name="텍스트 개체 틀 40">
            <a:extLst>
              <a:ext uri="{FF2B5EF4-FFF2-40B4-BE49-F238E27FC236}">
                <a16:creationId xmlns:a16="http://schemas.microsoft.com/office/drawing/2014/main" id="{EAAB91CA-F543-46F9-CC60-40BCA43C0549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7572021" y="4001386"/>
            <a:ext cx="3759904" cy="57520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ko-KR" altLang="en-US" dirty="0"/>
              <a:t>제목을 입력하세요</a:t>
            </a:r>
          </a:p>
        </p:txBody>
      </p:sp>
    </p:spTree>
    <p:extLst>
      <p:ext uri="{BB962C8B-B14F-4D97-AF65-F5344CB8AC3E}">
        <p14:creationId xmlns:p14="http://schemas.microsoft.com/office/powerpoint/2010/main" val="8882459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제목 개체 틀 4">
            <a:extLst>
              <a:ext uri="{FF2B5EF4-FFF2-40B4-BE49-F238E27FC236}">
                <a16:creationId xmlns:a16="http://schemas.microsoft.com/office/drawing/2014/main" id="{F61D6361-F419-CE97-1E3A-337D699E8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04945" y="391823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dirty="0"/>
              <a:t>마스터 제목 스타일 편집</a:t>
            </a:r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A846D4E-5CF3-4DBD-835F-EF4744F006D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562D75-2828-400E-86EE-723740C925E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18677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49" r:id="rId2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90978D9-6E5A-4C38-A873-359A9784F8C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563556" y="1093256"/>
            <a:ext cx="3770488" cy="575733"/>
          </a:xfrm>
        </p:spPr>
        <p:txBody>
          <a:bodyPr>
            <a:normAutofit/>
          </a:bodyPr>
          <a:lstStyle/>
          <a:p>
            <a:endParaRPr lang="ko-KR" altLang="en-US"/>
          </a:p>
        </p:txBody>
      </p:sp>
      <p:graphicFrame>
        <p:nvGraphicFramePr>
          <p:cNvPr id="3" name="표 4">
            <a:extLst>
              <a:ext uri="{FF2B5EF4-FFF2-40B4-BE49-F238E27FC236}">
                <a16:creationId xmlns:a16="http://schemas.microsoft.com/office/drawing/2014/main" id="{9B621E60-D3F1-DF2D-5CDD-DF03D084EE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73699768"/>
              </p:ext>
            </p:extLst>
          </p:nvPr>
        </p:nvGraphicFramePr>
        <p:xfrm>
          <a:off x="1837961" y="243072"/>
          <a:ext cx="9249560" cy="644370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49912">
                  <a:extLst>
                    <a:ext uri="{9D8B030D-6E8A-4147-A177-3AD203B41FA5}">
                      <a16:colId xmlns:a16="http://schemas.microsoft.com/office/drawing/2014/main" val="2336858590"/>
                    </a:ext>
                  </a:extLst>
                </a:gridCol>
                <a:gridCol w="1849912">
                  <a:extLst>
                    <a:ext uri="{9D8B030D-6E8A-4147-A177-3AD203B41FA5}">
                      <a16:colId xmlns:a16="http://schemas.microsoft.com/office/drawing/2014/main" val="2744325872"/>
                    </a:ext>
                  </a:extLst>
                </a:gridCol>
                <a:gridCol w="1849912">
                  <a:extLst>
                    <a:ext uri="{9D8B030D-6E8A-4147-A177-3AD203B41FA5}">
                      <a16:colId xmlns:a16="http://schemas.microsoft.com/office/drawing/2014/main" val="1274060690"/>
                    </a:ext>
                  </a:extLst>
                </a:gridCol>
                <a:gridCol w="1849912">
                  <a:extLst>
                    <a:ext uri="{9D8B030D-6E8A-4147-A177-3AD203B41FA5}">
                      <a16:colId xmlns:a16="http://schemas.microsoft.com/office/drawing/2014/main" val="3922952851"/>
                    </a:ext>
                  </a:extLst>
                </a:gridCol>
                <a:gridCol w="1849912">
                  <a:extLst>
                    <a:ext uri="{9D8B030D-6E8A-4147-A177-3AD203B41FA5}">
                      <a16:colId xmlns:a16="http://schemas.microsoft.com/office/drawing/2014/main" val="429049540"/>
                    </a:ext>
                  </a:extLst>
                </a:gridCol>
              </a:tblGrid>
              <a:tr h="849086"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영상</a:t>
                      </a:r>
                      <a:r>
                        <a:rPr lang="en-US" altLang="ko-KR" sz="1000" dirty="0"/>
                        <a:t>/</a:t>
                      </a:r>
                      <a:r>
                        <a:rPr lang="ko-KR" altLang="en-US" sz="1000" dirty="0"/>
                        <a:t>장면</a:t>
                      </a:r>
                      <a:endParaRPr lang="en-US" altLang="ko-KR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대본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err="1"/>
                        <a:t>나레이션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장면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23028161"/>
                  </a:ext>
                </a:extLst>
              </a:tr>
              <a:tr h="860820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 err="1"/>
                        <a:t>인트로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찍었던 고분군에 대한 주요 장면들이 편집으로 지나간다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0543847"/>
                  </a:ext>
                </a:extLst>
              </a:tr>
              <a:tr h="78896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타이틀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>
                          <a:solidFill>
                            <a:srgbClr val="FF0000"/>
                          </a:solidFill>
                        </a:rPr>
                        <a:t>가</a:t>
                      </a:r>
                      <a:r>
                        <a:rPr lang="ko-KR" altLang="en-US" sz="1000" dirty="0"/>
                        <a:t>자</a:t>
                      </a:r>
                      <a:endParaRPr lang="en-US" altLang="ko-KR" sz="1000" dirty="0"/>
                    </a:p>
                    <a:p>
                      <a:pPr latinLnBrk="1"/>
                      <a:r>
                        <a:rPr lang="en-US" altLang="ko-KR" sz="1000" dirty="0"/>
                        <a:t>(</a:t>
                      </a:r>
                      <a:r>
                        <a:rPr lang="ko-KR" altLang="en-US" sz="1000" dirty="0"/>
                        <a:t>이</a:t>
                      </a:r>
                      <a:r>
                        <a:rPr lang="en-US" altLang="ko-KR" sz="1000" dirty="0"/>
                        <a:t>)</a:t>
                      </a:r>
                      <a:r>
                        <a:rPr lang="ko-KR" altLang="en-US" sz="1000" dirty="0">
                          <a:solidFill>
                            <a:srgbClr val="FF0000"/>
                          </a:solidFill>
                        </a:rPr>
                        <a:t>야</a:t>
                      </a:r>
                      <a:r>
                        <a:rPr lang="ko-KR" altLang="en-US" sz="1000" dirty="0"/>
                        <a:t>기 속으로  </a:t>
                      </a:r>
                      <a:r>
                        <a:rPr lang="en-US" altLang="ko-KR" sz="1000" dirty="0"/>
                        <a:t>1</a:t>
                      </a:r>
                    </a:p>
                    <a:p>
                      <a:pPr latinLnBrk="1"/>
                      <a:r>
                        <a:rPr lang="en-US" altLang="ko-KR" sz="1000" dirty="0"/>
                        <a:t>2. </a:t>
                      </a:r>
                    </a:p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14924165"/>
                  </a:ext>
                </a:extLst>
              </a:tr>
              <a:tr h="78896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#1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삼국시대라고 하면 </a:t>
                      </a:r>
                      <a:endParaRPr lang="en-US" altLang="ko-KR" sz="1000" dirty="0"/>
                    </a:p>
                    <a:p>
                      <a:pPr latinLnBrk="1"/>
                      <a:r>
                        <a:rPr lang="en-US" altLang="ko-KR" sz="1000" dirty="0"/>
                        <a:t>3</a:t>
                      </a:r>
                      <a:r>
                        <a:rPr lang="ko-KR" altLang="en-US" sz="1000" dirty="0"/>
                        <a:t>개 국가 어쩌고</a:t>
                      </a:r>
                      <a:r>
                        <a:rPr lang="en-US" altLang="ko-KR" sz="1000" dirty="0"/>
                        <a:t>~ </a:t>
                      </a:r>
                      <a:r>
                        <a:rPr lang="ko-KR" altLang="en-US" sz="1000" dirty="0"/>
                        <a:t>있는데</a:t>
                      </a:r>
                      <a:endParaRPr lang="en-US" altLang="ko-KR" sz="1000" dirty="0"/>
                    </a:p>
                    <a:p>
                      <a:pPr latinLnBrk="1"/>
                      <a:r>
                        <a:rPr lang="ko-KR" altLang="en-US" sz="1000" dirty="0"/>
                        <a:t>원래 가야라는</a:t>
                      </a:r>
                      <a:r>
                        <a:rPr lang="en-US" altLang="ko-KR" sz="1000" dirty="0"/>
                        <a:t>~</a:t>
                      </a:r>
                    </a:p>
                    <a:p>
                      <a:pPr latinLnBrk="1"/>
                      <a:r>
                        <a:rPr lang="en-US" altLang="ko-KR" sz="1000" dirty="0"/>
                        <a:t>4</a:t>
                      </a:r>
                      <a:r>
                        <a:rPr lang="ko-KR" altLang="en-US" sz="1000" dirty="0" err="1"/>
                        <a:t>개국가</a:t>
                      </a:r>
                      <a:r>
                        <a:rPr lang="ko-KR" altLang="en-US" sz="1000" dirty="0"/>
                        <a:t> 였다</a:t>
                      </a:r>
                      <a:r>
                        <a:rPr lang="en-US" altLang="ko-KR" sz="1000" dirty="0"/>
                        <a:t>~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13494751"/>
                  </a:ext>
                </a:extLst>
              </a:tr>
              <a:tr h="78896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#2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3474457"/>
                  </a:ext>
                </a:extLst>
              </a:tr>
              <a:tr h="78896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#3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3286303"/>
                  </a:ext>
                </a:extLst>
              </a:tr>
              <a:tr h="788967"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000" dirty="0"/>
                        <a:t>#4</a:t>
                      </a:r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3547030"/>
                  </a:ext>
                </a:extLst>
              </a:tr>
              <a:tr h="788967"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sz="1000" dirty="0"/>
                        <a:t>엔딩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endParaRPr lang="ko-KR" altLang="en-US" sz="10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423891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087206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5535D67F-8444-ACCE-0D8A-459D6E1C74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ABAFB00C-9093-5AD2-849F-7CDEF9F89C7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AAACA275-41A7-D71F-A657-0399D3EC540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9FF78150-F10B-53FD-FA59-77129E6B9B0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텍스트 개체 틀 5">
            <a:extLst>
              <a:ext uri="{FF2B5EF4-FFF2-40B4-BE49-F238E27FC236}">
                <a16:creationId xmlns:a16="http://schemas.microsoft.com/office/drawing/2014/main" id="{221FD9EB-CAD3-EFF5-DAA2-915F99C2AB50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7257604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</TotalTime>
  <Words>48</Words>
  <Application>Microsoft Office PowerPoint</Application>
  <PresentationFormat>와이드스크린</PresentationFormat>
  <Paragraphs>19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5" baseType="lpstr">
      <vt:lpstr>맑은 고딕</vt:lpstr>
      <vt:lpstr>Arial</vt:lpstr>
      <vt:lpstr>Office 테마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</cp:revision>
  <dcterms:created xsi:type="dcterms:W3CDTF">2023-03-30T00:16:51Z</dcterms:created>
  <dcterms:modified xsi:type="dcterms:W3CDTF">2023-03-30T04:36:52Z</dcterms:modified>
</cp:coreProperties>
</file>