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6" r:id="rId2"/>
    <p:sldId id="277" r:id="rId3"/>
    <p:sldId id="265" r:id="rId4"/>
    <p:sldId id="267" r:id="rId5"/>
    <p:sldId id="278" r:id="rId6"/>
    <p:sldId id="279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C2B3282-D0E0-D4EF-DF70-409042E4AF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8922" t="15681" r="3738" b="32656"/>
          <a:stretch/>
        </p:blipFill>
        <p:spPr>
          <a:xfrm>
            <a:off x="7646680" y="2168881"/>
            <a:ext cx="3707120" cy="3604144"/>
          </a:xfrm>
          <a:prstGeom prst="rect">
            <a:avLst/>
          </a:prstGeom>
        </p:spPr>
      </p:pic>
      <p:pic>
        <p:nvPicPr>
          <p:cNvPr id="1028" name="Picture 4" descr="보이즈 플래닛' 2월초 첫 방송···새 보이그룹 전성시대 가져올까 - 스포츠경향 | 뉴스배달부">
            <a:extLst>
              <a:ext uri="{FF2B5EF4-FFF2-40B4-BE49-F238E27FC236}">
                <a16:creationId xmlns:a16="http://schemas.microsoft.com/office/drawing/2014/main" id="{80B66D79-4B6E-F8B6-AE48-217D2BB8C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63" y="2168880"/>
            <a:ext cx="6523025" cy="367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1408373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dirty="0"/>
              <a:t>타이틀 제목</a:t>
            </a:r>
            <a:r>
              <a:rPr lang="en-US" altLang="ko-KR" sz="1800" dirty="0"/>
              <a:t>/ </a:t>
            </a:r>
            <a:r>
              <a:rPr lang="ko-KR" altLang="en-US" sz="1800" dirty="0"/>
              <a:t>로고 등 제작 해서 넣기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31060" y="1040447"/>
            <a:ext cx="6094602" cy="3294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밀면 먹으러 가야지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가제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우리가 배웠지만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잘 알지 못하는 역사 속의 나라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’</a:t>
            </a:r>
            <a:r>
              <a:rPr lang="ko-KR" altLang="en-US" sz="1000" dirty="0">
                <a:solidFill>
                  <a:srgbClr val="0070C0"/>
                </a:solidFill>
              </a:rPr>
              <a:t>가 남긴 유산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 err="1">
                <a:solidFill>
                  <a:srgbClr val="0070C0"/>
                </a:solidFill>
              </a:rPr>
              <a:t>고분군</a:t>
            </a:r>
            <a:r>
              <a:rPr lang="en-US" altLang="ko-KR" sz="1000" dirty="0">
                <a:solidFill>
                  <a:srgbClr val="0070C0"/>
                </a:solidFill>
              </a:rPr>
              <a:t>’</a:t>
            </a:r>
            <a:r>
              <a:rPr lang="ko-KR" altLang="en-US" sz="1000" dirty="0">
                <a:solidFill>
                  <a:srgbClr val="0070C0"/>
                </a:solidFill>
              </a:rPr>
              <a:t>이 유네스코 세계유산 등재에 가까워졌다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우리들도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’</a:t>
            </a:r>
            <a:r>
              <a:rPr lang="ko-KR" altLang="en-US" sz="1000" dirty="0">
                <a:solidFill>
                  <a:srgbClr val="0070C0"/>
                </a:solidFill>
              </a:rPr>
              <a:t>와 가까워지기 위해 노력을 할 시간이다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8</a:t>
            </a:r>
            <a:r>
              <a:rPr lang="ko-KR" altLang="en-US" sz="1000" dirty="0">
                <a:solidFill>
                  <a:srgbClr val="0070C0"/>
                </a:solidFill>
              </a:rPr>
              <a:t>명의 출연진과 함께 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</a:rPr>
              <a:t>에 대해 알아보자</a:t>
            </a:r>
            <a:r>
              <a:rPr lang="en-US" altLang="ko-KR" sz="1000" dirty="0">
                <a:solidFill>
                  <a:srgbClr val="0070C0"/>
                </a:solidFill>
              </a:rPr>
              <a:t>!</a:t>
            </a:r>
          </a:p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</a:rPr>
              <a:t>: 23.05.06-06.30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</a:rPr>
              <a:t>: 23.07.02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</a:rPr>
              <a:t>10</a:t>
            </a:r>
            <a:r>
              <a:rPr lang="ko-KR" altLang="en-US" sz="1000" dirty="0">
                <a:solidFill>
                  <a:srgbClr val="0070C0"/>
                </a:solidFill>
              </a:rPr>
              <a:t>분</a:t>
            </a:r>
            <a:r>
              <a:rPr lang="en-US" altLang="ko-KR" sz="1000" dirty="0">
                <a:solidFill>
                  <a:srgbClr val="0070C0"/>
                </a:solidFill>
              </a:rPr>
              <a:t>/ </a:t>
            </a:r>
            <a:r>
              <a:rPr lang="ko-KR" altLang="en-US" sz="1000" dirty="0">
                <a:solidFill>
                  <a:srgbClr val="0070C0"/>
                </a:solidFill>
              </a:rPr>
              <a:t>총 </a:t>
            </a:r>
            <a:r>
              <a:rPr lang="en-US" altLang="ko-KR" sz="1000" dirty="0">
                <a:solidFill>
                  <a:srgbClr val="0070C0"/>
                </a:solidFill>
              </a:rPr>
              <a:t>1</a:t>
            </a:r>
            <a:r>
              <a:rPr lang="ko-KR" altLang="en-US" sz="1000" dirty="0">
                <a:solidFill>
                  <a:srgbClr val="0070C0"/>
                </a:solidFill>
              </a:rPr>
              <a:t>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장르 연예</a:t>
            </a:r>
            <a:r>
              <a:rPr lang="en-US" altLang="ko-KR" sz="1000" dirty="0">
                <a:solidFill>
                  <a:srgbClr val="0070C0"/>
                </a:solidFill>
              </a:rPr>
              <a:t>/</a:t>
            </a:r>
            <a:r>
              <a:rPr lang="ko-KR" altLang="en-US" sz="1000" dirty="0">
                <a:solidFill>
                  <a:srgbClr val="0070C0"/>
                </a:solidFill>
              </a:rPr>
              <a:t>오락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출연 </a:t>
            </a:r>
            <a:r>
              <a:rPr lang="ko-KR" altLang="en-US" sz="1000" dirty="0" err="1">
                <a:solidFill>
                  <a:srgbClr val="0070C0"/>
                </a:solidFill>
              </a:rPr>
              <a:t>아이브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이은지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이용진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문세윤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연출 </a:t>
            </a:r>
            <a:r>
              <a:rPr lang="ko-KR" altLang="en-US" sz="1000" dirty="0" err="1">
                <a:solidFill>
                  <a:srgbClr val="0070C0"/>
                </a:solidFill>
              </a:rPr>
              <a:t>박상룡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백소연</a:t>
            </a:r>
            <a:endParaRPr lang="ko-KR" altLang="en-US" sz="1000" dirty="0">
              <a:solidFill>
                <a:srgbClr val="0070C0"/>
              </a:solidFill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</a:rPr>
              <a:t>극본 홍예준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미야베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아루하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ko-KR" altLang="en-US" sz="1000" dirty="0">
                <a:solidFill>
                  <a:srgbClr val="0070C0"/>
                </a:solidFill>
              </a:rPr>
              <a:t>화면을 넣어주세요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그림으로 그려도 되고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비슷한 장면을 </a:t>
            </a:r>
            <a:r>
              <a:rPr lang="ko-KR" altLang="en-US" sz="1000" dirty="0" err="1">
                <a:solidFill>
                  <a:srgbClr val="0070C0"/>
                </a:solidFill>
              </a:rPr>
              <a:t>찾아넣으셔도</a:t>
            </a:r>
            <a:r>
              <a:rPr lang="ko-KR" altLang="en-US" sz="1000" dirty="0">
                <a:solidFill>
                  <a:srgbClr val="0070C0"/>
                </a:solidFill>
              </a:rPr>
              <a:t> 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05’ – 07’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A6E3B953-EB57-E654-2839-BB5EEB6983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821" y="1641910"/>
            <a:ext cx="5670958" cy="3523376"/>
          </a:xfrm>
          <a:prstGeom prst="rect">
            <a:avLst/>
          </a:prstGeom>
        </p:spPr>
      </p:pic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3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분할 화면으로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자동차와 네비게이션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조깅중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스마트워치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시계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>
                <a:solidFill>
                  <a:srgbClr val="0070C0"/>
                </a:solidFill>
              </a:rPr>
              <a:t>홈 스마트 </a:t>
            </a:r>
            <a:r>
              <a:rPr lang="en-US" altLang="ko-KR" sz="1000" dirty="0">
                <a:solidFill>
                  <a:srgbClr val="0070C0"/>
                </a:solidFill>
              </a:rPr>
              <a:t>IOT</a:t>
            </a:r>
            <a:r>
              <a:rPr lang="ko-KR" altLang="en-US" sz="1000" dirty="0">
                <a:solidFill>
                  <a:srgbClr val="0070C0"/>
                </a:solidFill>
              </a:rPr>
              <a:t>기기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(* </a:t>
            </a:r>
            <a:r>
              <a:rPr lang="ko-KR" altLang="en-US" sz="1000" dirty="0" err="1">
                <a:solidFill>
                  <a:srgbClr val="0070C0"/>
                </a:solidFill>
              </a:rPr>
              <a:t>인포그래픽을</a:t>
            </a:r>
            <a:r>
              <a:rPr lang="ko-KR" altLang="en-US" sz="1000" dirty="0">
                <a:solidFill>
                  <a:srgbClr val="0070C0"/>
                </a:solidFill>
              </a:rPr>
              <a:t> 통해 스마트기기와 부가설명을 더 해 줍니다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최근 다양한 사물인터넷</a:t>
            </a:r>
            <a:r>
              <a:rPr lang="en-US" altLang="ko-KR" sz="1000" dirty="0">
                <a:solidFill>
                  <a:srgbClr val="0070C0"/>
                </a:solidFill>
              </a:rPr>
              <a:t> IOT</a:t>
            </a:r>
            <a:r>
              <a:rPr lang="ko-KR" altLang="en-US" sz="1000" dirty="0">
                <a:solidFill>
                  <a:srgbClr val="0070C0"/>
                </a:solidFill>
              </a:rPr>
              <a:t>가 등장하여 </a:t>
            </a:r>
            <a:r>
              <a:rPr lang="ko-KR" altLang="en-US" sz="1000" dirty="0" err="1">
                <a:solidFill>
                  <a:srgbClr val="0070C0"/>
                </a:solidFill>
              </a:rPr>
              <a:t>똑똑해진</a:t>
            </a:r>
            <a:r>
              <a:rPr lang="ko-KR" altLang="en-US" sz="1000" dirty="0">
                <a:solidFill>
                  <a:srgbClr val="0070C0"/>
                </a:solidFill>
              </a:rPr>
              <a:t> 일상에서 그 동안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소외받던</a:t>
            </a:r>
            <a:r>
              <a:rPr lang="ko-KR" altLang="en-US" sz="1000" dirty="0">
                <a:solidFill>
                  <a:srgbClr val="0070C0"/>
                </a:solidFill>
              </a:rPr>
              <a:t> 시각장애인이나 </a:t>
            </a:r>
            <a:r>
              <a:rPr lang="ko-KR" altLang="en-US" sz="1000" dirty="0" err="1">
                <a:solidFill>
                  <a:srgbClr val="0070C0"/>
                </a:solidFill>
              </a:rPr>
              <a:t>저시력으로</a:t>
            </a:r>
            <a:r>
              <a:rPr lang="ko-KR" altLang="en-US" sz="1000" dirty="0">
                <a:solidFill>
                  <a:srgbClr val="0070C0"/>
                </a:solidFill>
              </a:rPr>
              <a:t> 고생하는 사람들도 누릴 수 있는 스마트한 서비스가 등장했습니다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solidFill>
                  <a:srgbClr val="0070C0"/>
                </a:solidFill>
              </a:rPr>
              <a:t>제목을 적어주세요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0536F919-C89F-FA48-336E-A0C00A32C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660" y="3429628"/>
            <a:ext cx="2299477" cy="2299477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C2FAAFE5-812D-79EF-5A8A-456C3C7648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661" y="1071602"/>
            <a:ext cx="2299477" cy="2299477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09936CBA-EC62-12D3-B923-3E3305A486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030" y="1071602"/>
            <a:ext cx="2299477" cy="2299477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CB193675-9792-0BDB-C18D-ED68033D86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030" y="3429627"/>
            <a:ext cx="2299477" cy="229947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/>
              <a:t>오프닝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10’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볼빨간사춘기</a:t>
            </a:r>
            <a:r>
              <a:rPr lang="ko-KR" altLang="en-US" sz="900" dirty="0">
                <a:solidFill>
                  <a:srgbClr val="0070C0"/>
                </a:solidFill>
              </a:rPr>
              <a:t> </a:t>
            </a:r>
            <a:r>
              <a:rPr lang="en-US" altLang="ko-KR" sz="900" dirty="0">
                <a:solidFill>
                  <a:srgbClr val="0070C0"/>
                </a:solidFill>
              </a:rPr>
              <a:t>‘</a:t>
            </a:r>
            <a:r>
              <a:rPr lang="ko-KR" altLang="en-US" sz="900" dirty="0">
                <a:solidFill>
                  <a:srgbClr val="0070C0"/>
                </a:solidFill>
              </a:rPr>
              <a:t>여행</a:t>
            </a:r>
            <a:r>
              <a:rPr lang="en-US" altLang="ko-KR" sz="900" dirty="0">
                <a:solidFill>
                  <a:srgbClr val="0070C0"/>
                </a:solidFill>
              </a:rPr>
              <a:t>’ (</a:t>
            </a:r>
            <a:r>
              <a:rPr lang="ko-KR" altLang="en-US" sz="900" dirty="0">
                <a:solidFill>
                  <a:srgbClr val="0070C0"/>
                </a:solidFill>
              </a:rPr>
              <a:t>예정</a:t>
            </a:r>
            <a:r>
              <a:rPr lang="en-US" altLang="ko-KR" sz="9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교차 </a:t>
            </a:r>
            <a:r>
              <a:rPr lang="ko-KR" altLang="en-US" sz="1000" dirty="0" err="1">
                <a:solidFill>
                  <a:srgbClr val="0070C0"/>
                </a:solidFill>
              </a:rPr>
              <a:t>컷편집</a:t>
            </a:r>
            <a:r>
              <a:rPr lang="ko-KR" altLang="en-US" sz="1000" dirty="0">
                <a:solidFill>
                  <a:srgbClr val="0070C0"/>
                </a:solidFill>
              </a:rPr>
              <a:t> 구성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김해국제공항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 err="1">
                <a:solidFill>
                  <a:srgbClr val="0070C0"/>
                </a:solidFill>
              </a:rPr>
              <a:t>김해시민의종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대성동고분군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항공</a:t>
            </a:r>
            <a:r>
              <a:rPr lang="en-US" altLang="ko-KR" sz="1000" dirty="0">
                <a:solidFill>
                  <a:srgbClr val="0070C0"/>
                </a:solidFill>
              </a:rPr>
              <a:t>), </a:t>
            </a:r>
            <a:r>
              <a:rPr lang="ko-KR" altLang="en-US" sz="1000" dirty="0">
                <a:solidFill>
                  <a:srgbClr val="0070C0"/>
                </a:solidFill>
              </a:rPr>
              <a:t>대성동고분박물관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대성동고분군 </a:t>
            </a:r>
            <a:r>
              <a:rPr lang="ko-KR" altLang="en-US" sz="1000" dirty="0" err="1">
                <a:solidFill>
                  <a:srgbClr val="0070C0"/>
                </a:solidFill>
              </a:rPr>
              <a:t>틸트샷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24" name="텍스트 개체 틀 3">
            <a:extLst>
              <a:ext uri="{FF2B5EF4-FFF2-40B4-BE49-F238E27FC236}">
                <a16:creationId xmlns:a16="http://schemas.microsoft.com/office/drawing/2014/main" id="{F72B9975-9CF2-CB2D-FFAA-DA97AFB0A8ED}"/>
              </a:ext>
            </a:extLst>
          </p:cNvPr>
          <p:cNvSpPr txBox="1">
            <a:spLocks/>
          </p:cNvSpPr>
          <p:nvPr/>
        </p:nvSpPr>
        <p:spPr>
          <a:xfrm>
            <a:off x="7851042" y="4766094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>
                <a:solidFill>
                  <a:srgbClr val="0070C0"/>
                </a:solidFill>
              </a:rPr>
              <a:t>대성동고분군</a:t>
            </a:r>
            <a:r>
              <a:rPr lang="en-US" altLang="ko-KR" sz="900" dirty="0">
                <a:solidFill>
                  <a:srgbClr val="0070C0"/>
                </a:solidFill>
              </a:rPr>
              <a:t>(</a:t>
            </a:r>
            <a:r>
              <a:rPr lang="ko-KR" altLang="en-US" sz="900" dirty="0" err="1">
                <a:solidFill>
                  <a:srgbClr val="0070C0"/>
                </a:solidFill>
              </a:rPr>
              <a:t>항공샷</a:t>
            </a:r>
            <a:r>
              <a:rPr lang="en-US" altLang="ko-KR" sz="900" dirty="0">
                <a:solidFill>
                  <a:srgbClr val="0070C0"/>
                </a:solidFill>
              </a:rPr>
              <a:t>), </a:t>
            </a:r>
            <a:r>
              <a:rPr lang="ko-KR" altLang="en-US" sz="900" dirty="0" err="1">
                <a:solidFill>
                  <a:srgbClr val="0070C0"/>
                </a:solidFill>
              </a:rPr>
              <a:t>틸트샷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CB193675-9792-0BDB-C18D-ED68033D8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977" y="1232988"/>
            <a:ext cx="4392023" cy="439202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프로그램 소개</a:t>
            </a:r>
            <a:r>
              <a:rPr lang="en-US" altLang="ko-KR" dirty="0"/>
              <a:t>&amp;</a:t>
            </a:r>
            <a:r>
              <a:rPr lang="ko-KR" altLang="en-US" dirty="0"/>
              <a:t>타이틀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23’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아이브</a:t>
            </a:r>
            <a:r>
              <a:rPr lang="ko-KR" altLang="en-US" sz="900" dirty="0">
                <a:solidFill>
                  <a:srgbClr val="0070C0"/>
                </a:solidFill>
              </a:rPr>
              <a:t> 신곡 </a:t>
            </a:r>
            <a:r>
              <a:rPr lang="en-US" altLang="ko-KR" sz="900" dirty="0">
                <a:solidFill>
                  <a:srgbClr val="0070C0"/>
                </a:solidFill>
              </a:rPr>
              <a:t>(</a:t>
            </a:r>
            <a:r>
              <a:rPr lang="ko-KR" altLang="en-US" sz="900" dirty="0">
                <a:solidFill>
                  <a:srgbClr val="0070C0"/>
                </a:solidFill>
              </a:rPr>
              <a:t>작게 줄이기</a:t>
            </a:r>
            <a:r>
              <a:rPr lang="en-US" altLang="ko-KR" sz="900" dirty="0">
                <a:solidFill>
                  <a:srgbClr val="0070C0"/>
                </a:solidFill>
              </a:rPr>
              <a:t>)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대성동고분박물관 앞 출연진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장소 소개 때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대성동고분박물관 화면 전환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프로그램 이름 소개 끝에 타이틀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장소 소개 때</a:t>
            </a:r>
            <a:r>
              <a:rPr lang="en-US" altLang="ko-KR" sz="1000" dirty="0">
                <a:solidFill>
                  <a:srgbClr val="0070C0"/>
                </a:solidFill>
              </a:rPr>
              <a:t>, ‘</a:t>
            </a:r>
            <a:r>
              <a:rPr lang="ko-KR" altLang="en-US" sz="1000" dirty="0">
                <a:solidFill>
                  <a:srgbClr val="0070C0"/>
                </a:solidFill>
              </a:rPr>
              <a:t>대성동박물관</a:t>
            </a:r>
            <a:r>
              <a:rPr lang="en-US" altLang="ko-KR" sz="1000" dirty="0">
                <a:solidFill>
                  <a:srgbClr val="0070C0"/>
                </a:solidFill>
              </a:rPr>
              <a:t>‘ 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목적 소개 때</a:t>
            </a:r>
            <a:r>
              <a:rPr lang="en-US" altLang="ko-KR" sz="1000" dirty="0">
                <a:solidFill>
                  <a:srgbClr val="0070C0"/>
                </a:solidFill>
              </a:rPr>
              <a:t>, ‘</a:t>
            </a:r>
            <a:r>
              <a:rPr lang="ko-KR" altLang="en-US" sz="1000" dirty="0">
                <a:solidFill>
                  <a:srgbClr val="0070C0"/>
                </a:solidFill>
              </a:rPr>
              <a:t>가야</a:t>
            </a:r>
            <a:r>
              <a:rPr lang="en-US" altLang="ko-KR" sz="1000" dirty="0">
                <a:solidFill>
                  <a:srgbClr val="0070C0"/>
                </a:solidFill>
              </a:rPr>
              <a:t>‘ </a:t>
            </a:r>
            <a:r>
              <a:rPr lang="ko-KR" altLang="en-US" sz="1000" dirty="0">
                <a:solidFill>
                  <a:srgbClr val="0070C0"/>
                </a:solidFill>
              </a:rPr>
              <a:t>자막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9581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0AC19AA1-03B6-544B-3FDE-D7970E5786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ko-KR" dirty="0"/>
              <a:t> </a:t>
            </a:r>
            <a:endParaRPr lang="ko-KR" alt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535FD7-021E-DEF0-62CA-A7A55C717CE8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게스트 소개</a:t>
            </a:r>
            <a:endParaRPr lang="en-US" altLang="ko-KR" dirty="0"/>
          </a:p>
        </p:txBody>
      </p:sp>
      <p:sp>
        <p:nvSpPr>
          <p:cNvPr id="20" name="텍스트 개체 틀 4">
            <a:extLst>
              <a:ext uri="{FF2B5EF4-FFF2-40B4-BE49-F238E27FC236}">
                <a16:creationId xmlns:a16="http://schemas.microsoft.com/office/drawing/2014/main" id="{D0FFD87C-8805-359A-F5AF-15E76A541523}"/>
              </a:ext>
            </a:extLst>
          </p:cNvPr>
          <p:cNvSpPr txBox="1">
            <a:spLocks/>
          </p:cNvSpPr>
          <p:nvPr/>
        </p:nvSpPr>
        <p:spPr>
          <a:xfrm>
            <a:off x="1533281" y="6014778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27’</a:t>
            </a:r>
            <a:endParaRPr lang="ko-KR" altLang="en-US" sz="1500" dirty="0"/>
          </a:p>
        </p:txBody>
      </p:sp>
      <p:sp>
        <p:nvSpPr>
          <p:cNvPr id="21" name="텍스트 개체 틀 3">
            <a:extLst>
              <a:ext uri="{FF2B5EF4-FFF2-40B4-BE49-F238E27FC236}">
                <a16:creationId xmlns:a16="http://schemas.microsoft.com/office/drawing/2014/main" id="{7B87B25C-ADD2-33C3-5CCF-C7D7491ED77D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900" dirty="0" err="1">
                <a:solidFill>
                  <a:srgbClr val="0070C0"/>
                </a:solidFill>
              </a:rPr>
              <a:t>아이브</a:t>
            </a:r>
            <a:r>
              <a:rPr lang="ko-KR" altLang="en-US" sz="900" dirty="0">
                <a:solidFill>
                  <a:srgbClr val="0070C0"/>
                </a:solidFill>
              </a:rPr>
              <a:t> 신곡</a:t>
            </a:r>
            <a:endParaRPr lang="en-US" altLang="ko-KR" sz="900" dirty="0">
              <a:solidFill>
                <a:srgbClr val="0070C0"/>
              </a:solidFill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7F0E547-8F82-4DDD-161B-B5836D4CDAF4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[</a:t>
            </a:r>
            <a:r>
              <a:rPr lang="ko-KR" altLang="en-US" sz="1000" dirty="0">
                <a:solidFill>
                  <a:srgbClr val="0070C0"/>
                </a:solidFill>
              </a:rPr>
              <a:t>교차 </a:t>
            </a:r>
            <a:r>
              <a:rPr lang="ko-KR" altLang="en-US" sz="1000" dirty="0" err="1">
                <a:solidFill>
                  <a:srgbClr val="0070C0"/>
                </a:solidFill>
              </a:rPr>
              <a:t>컷편집</a:t>
            </a:r>
            <a:r>
              <a:rPr lang="en-US" altLang="ko-KR" sz="1000" dirty="0">
                <a:solidFill>
                  <a:srgbClr val="0070C0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문세윤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이용진</a:t>
            </a:r>
            <a:r>
              <a:rPr lang="en-US" altLang="ko-KR" sz="1000" dirty="0">
                <a:solidFill>
                  <a:srgbClr val="0070C0"/>
                </a:solidFill>
              </a:rPr>
              <a:t>, </a:t>
            </a:r>
            <a:r>
              <a:rPr lang="ko-KR" altLang="en-US" sz="1000" dirty="0">
                <a:solidFill>
                  <a:srgbClr val="0070C0"/>
                </a:solidFill>
              </a:rPr>
              <a:t>이은지 소개 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아이브</a:t>
            </a:r>
            <a:r>
              <a:rPr lang="ko-KR" altLang="en-US" sz="1000" dirty="0">
                <a:solidFill>
                  <a:srgbClr val="0070C0"/>
                </a:solidFill>
              </a:rPr>
              <a:t> 소개 후 개인 소개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E570340C-6A1D-57E7-D53B-EA14C8B0CB0F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B850A6CB-EA43-BC5F-CB36-FFE5B004554A}"/>
              </a:ext>
            </a:extLst>
          </p:cNvPr>
          <p:cNvSpPr/>
          <p:nvPr/>
        </p:nvSpPr>
        <p:spPr>
          <a:xfrm>
            <a:off x="7423149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A8737B-4679-FCE6-7945-04114996C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852" y="1017589"/>
            <a:ext cx="3617116" cy="2411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카드뉴스] '아이즈원 투표 조작' 등 오디션 프로그램으로 데뷔한 아이돌 그룹9 &lt; 카드뉴스 &lt; 섹션이동임시 &lt; 기사본문 -  한스경제(한국스포츠경제)">
            <a:extLst>
              <a:ext uri="{FF2B5EF4-FFF2-40B4-BE49-F238E27FC236}">
                <a16:creationId xmlns:a16="http://schemas.microsoft.com/office/drawing/2014/main" id="{4E3E10BF-A2EC-AF55-F9D5-D4D81A1446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31" b="7879"/>
          <a:stretch/>
        </p:blipFill>
        <p:spPr bwMode="auto">
          <a:xfrm>
            <a:off x="4062046" y="2815899"/>
            <a:ext cx="2878874" cy="2871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5585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8457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52FF6EA0-E674-7B7B-41A2-2F2217528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41691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9842BFBC-12D0-FBF0-7F88-F89C3006A7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9822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281</Words>
  <Application>Microsoft Office PowerPoint</Application>
  <PresentationFormat>와이드스크린</PresentationFormat>
  <Paragraphs>57</Paragraphs>
  <Slides>15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8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28</cp:revision>
  <dcterms:created xsi:type="dcterms:W3CDTF">2019-02-01T01:32:50Z</dcterms:created>
  <dcterms:modified xsi:type="dcterms:W3CDTF">2023-04-06T01:33:03Z</dcterms:modified>
</cp:coreProperties>
</file>