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56" r:id="rId4"/>
    <p:sldId id="258" r:id="rId5"/>
    <p:sldId id="259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3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132" y="6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CC6369-B4E2-8473-09B4-0922260D42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45C8A0D-8BE9-0B19-1A34-D1F29FA100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7DF04F6-C091-8D58-FF4C-47645DD15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9C5EE4C-0620-0B93-4146-88CC07715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2074B66-2738-3D74-60AF-C314F1409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3029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CEE77F6-D43F-E1E2-0155-C5E96F312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583DF33-C6D6-EDFC-CBBE-19E76E0C2B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45F16AB-2AD5-41F6-072F-7D67FB6FB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E2970F5-6DC2-C55E-C129-4C7B9771E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2CFBAE1-D635-038B-9581-75DDAE2DC7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1389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10869F2-AFD4-265E-4583-08E2477D76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4C37719-32C7-5ACB-0D31-C96EC76828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3F20C41-127D-4463-BF83-E1BB7354AC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325017B-CDB2-D35E-405F-184FAD359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B23909E-5CE1-1E6B-C0AF-52091700B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7937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B437297-7D0B-164C-3009-07D8E6E91F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107B805-B34D-CFE3-130D-EA73CE77A2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075FD0C-495B-DAA1-4C4B-01D7351A19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638AC04-DF8F-B3CE-7B01-FAE750D621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13863D2-4D2E-F2F8-7833-8E9C6B599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07FB5DA-FBAD-5311-6282-28F5A729C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4341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80CA6DF-A598-F6B4-386F-F6C5DB8368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FFCCA5E-9784-5BBD-F2DB-00B2BA85B2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A43D1C7-8B34-5EE5-94ED-B5E3EC580C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B83D51E-C480-0109-A73A-72544EBF22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C600DF3D-5CE8-DD04-FCBF-9677EAC5ED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4D5366EC-2165-D68E-A037-0411E3CAF9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B8A9546C-77A0-1F14-7514-8D2A5FAF4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8FA9F8C2-DCF7-CBDA-7178-F7558AB37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1211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7A7DB92-91D2-B77E-130D-98BEE34DE6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53A75C95-EBFD-5DD1-FE15-CB6F65873A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738EE90A-B470-EA02-04EA-B66B33E809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1B84205C-C52D-64BA-898B-00CC55A75E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3451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C175400F-1E5B-5698-FB93-A18EC1BED8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BD4781D3-B12A-AA40-47A3-FD01C7710B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D4A9194-F115-0632-F165-ED9C2443EC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1245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F68E6AE-0B1C-D710-7EB5-33FD553E4B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35A1C32-FE39-31B2-EE32-60CDA62356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D153F06-BEB4-B6AD-488E-78E3220680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868DB7B-1751-C1B1-2A3A-2C38DA0D3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60F6848-0444-0392-AA4D-9C6325BB6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74A251B-BEE4-22F3-2009-CED981FED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10841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47AB4A-EF4B-D40F-9A41-AE4023F4C8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FCE9CC1E-15AC-9932-DEB4-261C3709D1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ED7C811-B350-DF84-1B18-5304523D45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970634D-3215-F2A4-83AA-DACCFBD825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429B4E4-3B90-52D6-B794-92D7194B5D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C941623-CCF0-5727-7B35-7DF963C44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61366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F61CF1B-70C7-FD18-27F5-55FD42AFA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BC10712-63EB-F3B7-85B4-1704BC8F56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BFC1C3D-4647-3F4D-CBB3-226F70AE03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E818B82-4DBC-702F-9BDA-A916D7C7A7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EBA8BB6-5895-B1E0-9FC1-C6D3EFA65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0769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AED03AA3-B758-891D-D0E1-C82DBFD9EC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83F1FF2-520F-7DCE-CA66-1C9AE6A652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6ECE1DF-4923-F80D-8B23-525C40D80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DA9FE59-94A6-DE5E-E104-0DED2F8367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ABAC7F6-2802-215B-87D7-01284A267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6023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456B4FE-B421-30A0-FB53-446AAD46C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FF23C1C-40A0-65CF-DA9B-B70C485E4A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24C75D9-7160-305B-BB89-D615D9FF53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623555-5760-4D34-A3AC-29429ACABC7F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856C767-BE17-8FD1-34EA-B966A52CBE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E4CB9B2-9C55-4EEE-4F8C-8B52EB7649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4066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#Tittle ( </a:t>
            </a:r>
            <a:r>
              <a:rPr lang="ko-KR" altLang="en-US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혼자 떠나는 김해 고분 여행</a:t>
            </a:r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)                                                                                                                                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FDABF4-5DAC-21A3-6251-2610D4CF9BA4}"/>
              </a:ext>
            </a:extLst>
          </p:cNvPr>
          <p:cNvSpPr txBox="1"/>
          <p:nvPr/>
        </p:nvSpPr>
        <p:spPr>
          <a:xfrm>
            <a:off x="642204" y="2636751"/>
            <a:ext cx="30955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기획의도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2645FA2-1A5D-3478-26D9-57CB5D14A6BA}"/>
              </a:ext>
            </a:extLst>
          </p:cNvPr>
          <p:cNvSpPr txBox="1"/>
          <p:nvPr/>
        </p:nvSpPr>
        <p:spPr>
          <a:xfrm>
            <a:off x="642204" y="3054882"/>
            <a:ext cx="7386870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현대사회를 살아가는 우리에게 평소에 알지 못했던 </a:t>
            </a:r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옛 가야의 아름다움을 젊은 새대에게 여행을 떠나는 듯한 느낌으로</a:t>
            </a:r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친근하게 알려주고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, 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김해 가야 고분의 역사적 가치를 다시 한번 알리고 </a:t>
            </a:r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지역 관광 경제가 활성화 되는 것을 기대하는 의도에서 기획함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.</a:t>
            </a: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 err="1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플랫봄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: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유튜브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(</a:t>
            </a:r>
            <a:r>
              <a:rPr lang="ko-KR" altLang="en-US" sz="1200" dirty="0" err="1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쇼츠영상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)</a:t>
            </a: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분량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:</a:t>
            </a: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장르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: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여행</a:t>
            </a:r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출연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:</a:t>
            </a: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077259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#01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170223" y="2731324"/>
            <a:ext cx="2778826" cy="3391556"/>
            <a:chOff x="3526971" y="3830260"/>
            <a:chExt cx="2778826" cy="3093767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30260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39491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인트로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(6’)</a:t>
              </a: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가방을 매는 사람 뒷모습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2’ (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클로즈아웃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)</a:t>
              </a:r>
            </a:p>
            <a:p>
              <a:r>
                <a:rPr lang="ko-KR" altLang="en-US" sz="1050" dirty="0">
                  <a:solidFill>
                    <a:schemeClr val="tx1"/>
                  </a:solidFill>
                </a:rPr>
                <a:t> </a:t>
              </a:r>
              <a:endParaRPr lang="en-US" altLang="ko-KR" sz="1050" dirty="0">
                <a:solidFill>
                  <a:schemeClr val="tx1"/>
                </a:solidFill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기차의 입구를 밟는 사람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2’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클로즈업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)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기차의 창 외부배경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2’</a:t>
              </a:r>
              <a:endParaRPr lang="en-US" altLang="ko-KR" sz="20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20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20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l"/>
              <a:r>
                <a:rPr lang="en-US" altLang="ko-KR" sz="200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 Sound : </a:t>
              </a:r>
              <a:r>
                <a:rPr lang="en-US" altLang="ko-KR" sz="1050" b="1" i="0" dirty="0">
                  <a:solidFill>
                    <a:srgbClr val="0F0F0F"/>
                  </a:solidFill>
                  <a:effectLst/>
                  <a:latin typeface="YouTube Sans"/>
                </a:rPr>
                <a:t>Erik Lund - Summertime</a:t>
              </a: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</p:grpSp>
      <p:pic>
        <p:nvPicPr>
          <p:cNvPr id="13" name="그림 12">
            <a:extLst>
              <a:ext uri="{FF2B5EF4-FFF2-40B4-BE49-F238E27FC236}">
                <a16:creationId xmlns:a16="http://schemas.microsoft.com/office/drawing/2014/main" id="{01B1DFA3-6C0F-E885-6FA5-8D28FEC7D4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18" y="2731325"/>
            <a:ext cx="2469112" cy="3391556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3C134894-9EA4-ABEC-2ACD-8189C52638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4130" y="2731324"/>
            <a:ext cx="2320466" cy="3391556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84B3272A-431F-49C7-4E7A-834E7A383E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4596" y="2731324"/>
            <a:ext cx="2115046" cy="3391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5255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  #02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170223" y="2731324"/>
            <a:ext cx="2778826" cy="3391556"/>
            <a:chOff x="3526971" y="3830260"/>
            <a:chExt cx="2778826" cy="3093767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30260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39491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TAKE 1 (3’)</a:t>
              </a: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사람이 지나가면서 거리의 배경이 바뀐다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첫 번째 장소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: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진영역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앞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두 번째 장소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: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봉리단길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거리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새 번째 장소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: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봉리단길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거리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네 번째 장소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: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수로왕릉 앞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다섯 번째 장소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: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김해국립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박물관 앞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</a:p>
          </p:txBody>
        </p:sp>
      </p:grpSp>
      <p:pic>
        <p:nvPicPr>
          <p:cNvPr id="8" name="그림 7">
            <a:extLst>
              <a:ext uri="{FF2B5EF4-FFF2-40B4-BE49-F238E27FC236}">
                <a16:creationId xmlns:a16="http://schemas.microsoft.com/office/drawing/2014/main" id="{FEECA062-3EAB-9C53-9EBA-8D43DD096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15" y="2731322"/>
            <a:ext cx="2076932" cy="3391556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9D1A14DA-1F23-BB5F-3B38-D76242D381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347" y="2731323"/>
            <a:ext cx="2286000" cy="3391556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E9F1C36E-801C-1412-5318-1386A6F47E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5347" y="2731323"/>
            <a:ext cx="2390274" cy="3391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2479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  #03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170223" y="2731324"/>
            <a:ext cx="2778826" cy="3391556"/>
            <a:chOff x="3526971" y="3830260"/>
            <a:chExt cx="2778826" cy="3093767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30260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39491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인서트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(1’)</a:t>
              </a: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카메라가 옆으로 돌면서 화면 전환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</a:p>
          </p:txBody>
        </p:sp>
      </p:grpSp>
      <p:pic>
        <p:nvPicPr>
          <p:cNvPr id="9" name="그림 8">
            <a:extLst>
              <a:ext uri="{FF2B5EF4-FFF2-40B4-BE49-F238E27FC236}">
                <a16:creationId xmlns:a16="http://schemas.microsoft.com/office/drawing/2014/main" id="{A94A2801-D27B-8B44-48D2-D68E9C035A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813" y="2731324"/>
            <a:ext cx="7122798" cy="3391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0170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  #04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170223" y="2731324"/>
            <a:ext cx="2778826" cy="3391556"/>
            <a:chOff x="3526971" y="3830260"/>
            <a:chExt cx="2778826" cy="3093767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30260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39491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TAKE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2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(15’)</a:t>
              </a: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사람의 뒷모습과 분산성의 배경이 나온다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카메라가 점점 앞쪽으로 올라간다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위로 올라가서 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항공뷰로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촬영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</p:grpSp>
      <p:pic>
        <p:nvPicPr>
          <p:cNvPr id="1026" name="Picture 2" descr=" ">
            <a:extLst>
              <a:ext uri="{FF2B5EF4-FFF2-40B4-BE49-F238E27FC236}">
                <a16:creationId xmlns:a16="http://schemas.microsoft.com/office/drawing/2014/main" id="{053D091E-C172-E926-2911-EAB124E740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415" y="2731324"/>
            <a:ext cx="3095503" cy="3410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8EC59B31-AA19-11CA-F92E-A59523E75D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2612" y="2731324"/>
            <a:ext cx="3240607" cy="341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8184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229</Words>
  <Application>Microsoft Office PowerPoint</Application>
  <PresentationFormat>와이드스크린</PresentationFormat>
  <Paragraphs>76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3" baseType="lpstr">
      <vt:lpstr>Gmarket Sans TTF Bold</vt:lpstr>
      <vt:lpstr>Gmarket Sans TTF Medium</vt:lpstr>
      <vt:lpstr>GyeonggiTitleVOTF Bold</vt:lpstr>
      <vt:lpstr>맑은 고딕</vt:lpstr>
      <vt:lpstr>YouTube Sans</vt:lpstr>
      <vt:lpstr>휴먼중간팸체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3</cp:revision>
  <dcterms:created xsi:type="dcterms:W3CDTF">2023-03-30T00:44:07Z</dcterms:created>
  <dcterms:modified xsi:type="dcterms:W3CDTF">2023-04-06T01:40:30Z</dcterms:modified>
</cp:coreProperties>
</file>