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8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11F04D-84C5-E564-79B3-21C8B8216D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72A910C-DF8D-DDFD-00E0-EB784134F2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E42F16-E861-31C5-26BC-AFC6B7A9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DBE8FE-F9AA-06CE-B17E-60E61F911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338EDA-FD09-AC09-F701-9A177A129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8543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50E370-4ADF-D3DC-1061-CDA9CA604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A7262F-1EBC-25EE-9BBD-780803D95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B14928-18A7-EE06-DDF4-BD4011F2F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DD2FC2-98E4-825F-762D-1F959C37D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7D147F-A57F-9A2B-C9F1-9FB46626E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4549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B0EC5A-C054-5463-AF73-910B8CFAA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41092F3-3A9F-5C35-2D80-D9F09910C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571C78-455D-F394-261D-BD10E698F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59F7DD-C0C7-2CAE-1DBD-DE0F60D80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93AA1E-92BF-6DAE-8701-FF65D4FC9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458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AEEE6C-ED84-C6AE-9247-DDFDBFEE0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8797AF-B1AD-E2E3-4AE7-4E2D8DC017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EDD30E0-67C9-823E-1FFA-EAC1D8760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168DEE-F601-BAF0-E062-2F0C21A8F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7737287-85FB-BA25-0721-E3425582A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3D52CC6-05F4-4B09-E7FA-216C1E26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8405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FCD62B-984C-D04F-7A99-14DFA2BB0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0FA7A18-D4C6-A70C-195F-D25B23F96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C72CFF2-4A0F-9948-C2A2-7B2BDB62B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945EB99-9E86-8F19-A242-2C352107DC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A8E2925-BEDA-0784-412B-6CDB942BBD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2A849B5-2D86-9F80-D821-36BBC0106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A0A3BF1-E015-F406-7338-DABCC8DC0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DC2FAE5-2ADD-DC9D-7BCA-6F3A67CF8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5061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15F3E9-3711-2418-A1C5-5DE4A8580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9111E86-BB1A-2524-DB7B-5EF98D7EC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232BC63-D6D0-583A-83A1-9FF66BD6A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CB11CD0-61D7-38C7-5A0A-CF68A8FE9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013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00430C5-5E89-9072-8EF0-733A053A3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97225C2-D0A7-125E-1261-BC4BE7A4A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498A59F-419B-166D-47B4-B5FBDFBE2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3265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C13C01-67C3-0D53-6758-062BB4C5C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6778BA-85EF-9C95-A0A2-BB0F412C3E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B038B6-B640-8EC5-540F-20D67D31DA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537480C-815E-D638-7896-9C61680ED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6F3362-7484-04B9-B549-1FFD4CFC0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868619-FEB1-8360-BB61-CD1ED330B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639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314EB5-C54B-E53C-2E54-68692042A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2BF0A65-F959-8579-D517-C8061D4956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0532E3-D53A-123E-1929-4CA4647BB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DC9722-4D9E-1EAA-A345-1351E41C4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5E5E78E-B3F6-2B28-0092-7CB1C4F83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BE659E-46B4-6635-859F-E0D7EFE3C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7588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A40A04-FE56-9D58-5659-2652FD8D7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BA5659A-10F1-05C2-D032-3A03B7AE7F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9A0515-0A5F-A97B-A4D0-0E1659E9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F12653-1DE7-5645-0438-17D9FE9E9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4321E1-B716-253B-00E7-74D6F3101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749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D196587-C064-4B5E-14D6-8B4F7E71E4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0C26757-C6F9-B0DB-B04F-AFA2DFEB0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07069A-7F35-90D3-95FF-F41B1AD0F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FCEF6F-0D24-08CF-8855-D18A2D2B3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D76F07-4CE2-33CF-1384-1D0C98969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3751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FD42FA4-1B4E-5B8A-A1E4-C4366FD27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A308C1-67CE-F895-F20D-8BF09F89B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DE950D-F15D-F2C4-D168-2E5257AB38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945AB-6D7B-4ACB-8E20-49EE0B28547F}" type="datetimeFigureOut">
              <a:rPr lang="ko-KR" altLang="en-US" smtClean="0"/>
              <a:t>2023-04-06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877540-F6E5-1EE3-305E-D4F07EEE7F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864CB8-4619-4493-A77B-5E534279F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801A3-F742-48F4-819A-AFD5CB822D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697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8C8391-0451-C792-7466-4F7613858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/>
              <a:t>가야로 고분고분 따라와 </a:t>
            </a:r>
            <a:r>
              <a:rPr lang="en-US" altLang="ko-KR" sz="2000" dirty="0"/>
              <a:t> </a:t>
            </a: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F9E7CFF-F411-4BEA-B376-DD7A29796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로고 </a:t>
            </a:r>
            <a:r>
              <a:rPr lang="en-US" altLang="ko-KR" dirty="0"/>
              <a:t>: </a:t>
            </a:r>
            <a:r>
              <a:rPr lang="ko-KR" altLang="en-US" dirty="0"/>
              <a:t>거대한 장난감 금관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가야 지도 </a:t>
            </a:r>
            <a:r>
              <a:rPr lang="en-US" altLang="ko-KR" dirty="0"/>
              <a:t>7</a:t>
            </a:r>
            <a:r>
              <a:rPr lang="ko-KR" altLang="en-US" dirty="0"/>
              <a:t>개의 고분그림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36793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EB7B6F-B42B-FAE3-9603-9AA477A30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/>
              <a:t>기획의도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B738B0-5EE6-AF33-FF38-FA42DFFEB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sz="1400" b="1" dirty="0"/>
              <a:t>가야로 </a:t>
            </a:r>
            <a:r>
              <a:rPr lang="ko-KR" altLang="en-US" sz="1400" b="1" dirty="0" err="1"/>
              <a:t>고분고분따라와</a:t>
            </a:r>
            <a:endParaRPr lang="en-US" altLang="ko-KR" sz="1400" b="1" dirty="0"/>
          </a:p>
          <a:p>
            <a:pPr marL="0" indent="0">
              <a:buNone/>
            </a:pPr>
            <a:endParaRPr lang="en-US" altLang="ko-KR" sz="1400" b="1" dirty="0"/>
          </a:p>
          <a:p>
            <a:pPr marL="0" indent="0">
              <a:buNone/>
            </a:pPr>
            <a:r>
              <a:rPr lang="ko-KR" altLang="en-US" sz="1400" b="1" dirty="0"/>
              <a:t>우리나라의 </a:t>
            </a:r>
            <a:r>
              <a:rPr lang="ko-KR" altLang="en-US" sz="1400" b="1" dirty="0" err="1"/>
              <a:t>잊기쉬운</a:t>
            </a:r>
            <a:r>
              <a:rPr lang="ko-KR" altLang="en-US" sz="1400" b="1" dirty="0"/>
              <a:t> 역사 가야</a:t>
            </a:r>
            <a:endParaRPr lang="en-US" altLang="ko-KR" sz="1400" b="1" dirty="0"/>
          </a:p>
          <a:p>
            <a:pPr marL="0" indent="0">
              <a:buNone/>
            </a:pPr>
            <a:r>
              <a:rPr lang="ko-KR" altLang="en-US" sz="1400" b="1" dirty="0"/>
              <a:t>가야의 대표적인 연예인</a:t>
            </a:r>
            <a:endParaRPr lang="en-US" altLang="ko-KR" sz="1400" b="1" dirty="0"/>
          </a:p>
          <a:p>
            <a:pPr marL="0" indent="0">
              <a:buNone/>
            </a:pPr>
            <a:r>
              <a:rPr lang="ko-KR" altLang="en-US" sz="1400" b="1" dirty="0"/>
              <a:t>출신의 </a:t>
            </a:r>
            <a:r>
              <a:rPr lang="en-US" altLang="ko-KR" sz="1400" b="1" dirty="0"/>
              <a:t>4</a:t>
            </a:r>
            <a:r>
              <a:rPr lang="ko-KR" altLang="en-US" sz="1400" b="1" dirty="0"/>
              <a:t>명의 사람이 친구를 데려와서 가야를 소개한다</a:t>
            </a:r>
            <a:r>
              <a:rPr lang="en-US" altLang="ko-KR" sz="1400" b="1" dirty="0"/>
              <a:t>.</a:t>
            </a:r>
          </a:p>
          <a:p>
            <a:pPr marL="0" indent="0">
              <a:buNone/>
            </a:pPr>
            <a:r>
              <a:rPr lang="ko-KR" altLang="en-US" sz="1400" b="1" dirty="0"/>
              <a:t>우리나라의 짧은 역사 가야를 소개하고 </a:t>
            </a:r>
            <a:endParaRPr lang="en-US" altLang="ko-KR" sz="1400" b="1" dirty="0"/>
          </a:p>
          <a:p>
            <a:pPr marL="0" indent="0">
              <a:buNone/>
            </a:pPr>
            <a:r>
              <a:rPr lang="ko-KR" altLang="en-US" sz="1400" b="1" dirty="0"/>
              <a:t>그 곳들의 여행지들을 홍보하기 위하여</a:t>
            </a:r>
            <a:endParaRPr lang="en-US" altLang="ko-KR" sz="1400" b="1" dirty="0"/>
          </a:p>
          <a:p>
            <a:pPr marL="0" indent="0">
              <a:buNone/>
            </a:pPr>
            <a:r>
              <a:rPr lang="ko-KR" altLang="en-US" sz="1400" b="1" dirty="0"/>
              <a:t>가야인들이 직접 소개한다</a:t>
            </a:r>
            <a:r>
              <a:rPr lang="en-US" altLang="ko-KR" sz="1400" b="1" dirty="0"/>
              <a:t>.</a:t>
            </a:r>
          </a:p>
          <a:p>
            <a:pPr marL="0" indent="0">
              <a:buNone/>
            </a:pP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b="1" dirty="0"/>
              <a:t>분량 </a:t>
            </a:r>
            <a:r>
              <a:rPr lang="en-US" altLang="ko-KR" sz="1400" b="1" dirty="0"/>
              <a:t>1</a:t>
            </a:r>
            <a:r>
              <a:rPr lang="ko-KR" altLang="en-US" sz="1400" b="1" dirty="0"/>
              <a:t>회 </a:t>
            </a:r>
            <a:r>
              <a:rPr lang="en-US" altLang="ko-KR" sz="1400" b="1" dirty="0"/>
              <a:t>10</a:t>
            </a:r>
            <a:r>
              <a:rPr lang="ko-KR" altLang="en-US" sz="1400" b="1" dirty="0"/>
              <a:t>분</a:t>
            </a:r>
            <a:r>
              <a:rPr lang="en-US" altLang="ko-KR" sz="1400" b="1" dirty="0"/>
              <a:t>/ </a:t>
            </a:r>
            <a:r>
              <a:rPr lang="ko-KR" altLang="en-US" sz="1400" b="1" dirty="0"/>
              <a:t>총 </a:t>
            </a:r>
            <a:r>
              <a:rPr lang="en-US" altLang="ko-KR" sz="1400" b="1" dirty="0"/>
              <a:t>7</a:t>
            </a:r>
            <a:r>
              <a:rPr lang="ko-KR" altLang="en-US" sz="1400" b="1" dirty="0"/>
              <a:t>회</a:t>
            </a: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b="1" dirty="0"/>
              <a:t>장르 연예</a:t>
            </a:r>
            <a:r>
              <a:rPr lang="en-US" altLang="ko-KR" sz="1400" b="1" dirty="0"/>
              <a:t>/</a:t>
            </a:r>
            <a:r>
              <a:rPr lang="ko-KR" altLang="en-US" sz="1400" b="1" dirty="0"/>
              <a:t>오락</a:t>
            </a:r>
            <a:r>
              <a:rPr lang="en-US" altLang="ko-KR" sz="1400" b="1" dirty="0"/>
              <a:t>/</a:t>
            </a:r>
            <a:r>
              <a:rPr lang="ko-KR" altLang="en-US" sz="1400" b="1" dirty="0"/>
              <a:t>홍보</a:t>
            </a: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b="1" dirty="0"/>
              <a:t>출연진 양상국 조혜련 박해영 임지민 </a:t>
            </a: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b="1" dirty="0"/>
              <a:t>연출 </a:t>
            </a:r>
            <a:r>
              <a:rPr lang="ko-KR" altLang="en-US" sz="1400" b="1" dirty="0" err="1"/>
              <a:t>백성협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김인중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임정효</a:t>
            </a: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b="1" dirty="0"/>
              <a:t>극본 </a:t>
            </a:r>
            <a:r>
              <a:rPr lang="ko-KR" altLang="en-US" sz="1400" b="1" dirty="0" err="1"/>
              <a:t>백성협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김인중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임정효</a:t>
            </a:r>
            <a:endParaRPr lang="en-US" altLang="ko-KR" sz="1400" b="1" dirty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0" indent="0">
              <a:buNone/>
            </a:pPr>
            <a:endParaRPr lang="en-US" altLang="ko-KR" sz="700" dirty="0"/>
          </a:p>
          <a:p>
            <a:pPr marL="0" indent="0" algn="r">
              <a:buNone/>
            </a:pP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57141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4CFAD0-F29E-26ED-CDB4-00E56C932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0050" y="222319"/>
            <a:ext cx="7089250" cy="740106"/>
          </a:xfrm>
        </p:spPr>
        <p:txBody>
          <a:bodyPr>
            <a:normAutofit/>
          </a:bodyPr>
          <a:lstStyle/>
          <a:p>
            <a:pPr algn="ctr"/>
            <a:r>
              <a:rPr lang="ko-KR" altLang="en-US" sz="1400" dirty="0">
                <a:latin typeface="+mn-lt"/>
              </a:rPr>
              <a:t>가야</a:t>
            </a:r>
            <a:r>
              <a:rPr lang="en-US" altLang="ko-KR" sz="1400" dirty="0">
                <a:latin typeface="+mn-lt"/>
              </a:rPr>
              <a:t>(</a:t>
            </a:r>
            <a:r>
              <a:rPr lang="ko-KR" altLang="en-US" sz="1400" dirty="0">
                <a:latin typeface="+mn-lt"/>
              </a:rPr>
              <a:t>대가야</a:t>
            </a:r>
            <a:r>
              <a:rPr lang="en-US" altLang="ko-KR" sz="1400" dirty="0">
                <a:latin typeface="+mn-lt"/>
              </a:rPr>
              <a:t>)</a:t>
            </a:r>
            <a:r>
              <a:rPr lang="ko-KR" altLang="en-US" sz="1400" dirty="0">
                <a:latin typeface="+mn-lt"/>
              </a:rPr>
              <a:t>김해 예능 소개영상 스토리 보드</a:t>
            </a:r>
          </a:p>
        </p:txBody>
      </p:sp>
      <p:graphicFrame>
        <p:nvGraphicFramePr>
          <p:cNvPr id="7" name="표 7">
            <a:extLst>
              <a:ext uri="{FF2B5EF4-FFF2-40B4-BE49-F238E27FC236}">
                <a16:creationId xmlns:a16="http://schemas.microsoft.com/office/drawing/2014/main" id="{9E8B31A7-B4FC-5E8F-4FE7-050F2DCD07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8655331"/>
              </p:ext>
            </p:extLst>
          </p:nvPr>
        </p:nvGraphicFramePr>
        <p:xfrm>
          <a:off x="262393" y="823966"/>
          <a:ext cx="11664565" cy="5406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6413">
                  <a:extLst>
                    <a:ext uri="{9D8B030D-6E8A-4147-A177-3AD203B41FA5}">
                      <a16:colId xmlns:a16="http://schemas.microsoft.com/office/drawing/2014/main" val="2552384799"/>
                    </a:ext>
                  </a:extLst>
                </a:gridCol>
                <a:gridCol w="1934932">
                  <a:extLst>
                    <a:ext uri="{9D8B030D-6E8A-4147-A177-3AD203B41FA5}">
                      <a16:colId xmlns:a16="http://schemas.microsoft.com/office/drawing/2014/main" val="1267881287"/>
                    </a:ext>
                  </a:extLst>
                </a:gridCol>
                <a:gridCol w="1934932">
                  <a:extLst>
                    <a:ext uri="{9D8B030D-6E8A-4147-A177-3AD203B41FA5}">
                      <a16:colId xmlns:a16="http://schemas.microsoft.com/office/drawing/2014/main" val="770612963"/>
                    </a:ext>
                  </a:extLst>
                </a:gridCol>
                <a:gridCol w="5878288">
                  <a:extLst>
                    <a:ext uri="{9D8B030D-6E8A-4147-A177-3AD203B41FA5}">
                      <a16:colId xmlns:a16="http://schemas.microsoft.com/office/drawing/2014/main" val="3810474752"/>
                    </a:ext>
                  </a:extLst>
                </a:gridCol>
              </a:tblGrid>
              <a:tr h="2320310"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순서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화면 구성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대본</a:t>
                      </a:r>
                      <a:r>
                        <a:rPr lang="en-US" altLang="ko-KR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4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내래이션</a:t>
                      </a:r>
                      <a:endParaRPr lang="ko-KR" altLang="en-US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비고</a:t>
                      </a:r>
                    </a:p>
                  </a:txBody>
                  <a:tcPr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797450695"/>
                  </a:ext>
                </a:extLst>
              </a:tr>
              <a:tr h="3085702"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8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인트로</a:t>
                      </a: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en-US" altLang="ko-KR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(‘20)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수로왕릉 </a:t>
                      </a:r>
                      <a:r>
                        <a:rPr lang="ko-KR" altLang="en-US" sz="14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드론촬영을</a:t>
                      </a:r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점점 멀어지게 촬영한다</a:t>
                      </a:r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서서히 나타나는 로고</a:t>
                      </a:r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Music</a:t>
                      </a:r>
                    </a:p>
                    <a:p>
                      <a:pPr algn="ctr" latinLnBrk="1"/>
                      <a:r>
                        <a:rPr lang="en-US" altLang="ko-KR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(</a:t>
                      </a:r>
                      <a:r>
                        <a:rPr lang="ko-KR" altLang="en-US" sz="14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무한도전같은</a:t>
                      </a:r>
                      <a:r>
                        <a:rPr lang="ko-KR" altLang="en-US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ko-KR" altLang="en-US" sz="14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인트로</a:t>
                      </a:r>
                      <a:r>
                        <a:rPr lang="en-US" altLang="ko-KR" sz="14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)</a:t>
                      </a:r>
                      <a:endParaRPr lang="ko-KR" altLang="en-US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R w="381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9969054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B36831C8-15B6-A579-085C-35B25CA6F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832" y="3916241"/>
            <a:ext cx="2356784" cy="132395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11C9496E-CC84-FD43-2DA6-84E1016A4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873" y="4292409"/>
            <a:ext cx="968701" cy="57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98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59CAF-9D6A-3ED9-FF60-BC067CAD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802AF4-D5FE-BD2C-A04B-59611EC48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sz="28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endParaRPr lang="ko-KR" altLang="en-US" dirty="0"/>
          </a:p>
        </p:txBody>
      </p: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1BFF5C2E-AC14-B881-BD45-DF05BF682C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511780"/>
              </p:ext>
            </p:extLst>
          </p:nvPr>
        </p:nvGraphicFramePr>
        <p:xfrm>
          <a:off x="401934" y="1911438"/>
          <a:ext cx="11213964" cy="426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3491">
                  <a:extLst>
                    <a:ext uri="{9D8B030D-6E8A-4147-A177-3AD203B41FA5}">
                      <a16:colId xmlns:a16="http://schemas.microsoft.com/office/drawing/2014/main" val="4110587940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4104235666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2732774062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2690161386"/>
                    </a:ext>
                  </a:extLst>
                </a:gridCol>
              </a:tblGrid>
              <a:tr h="1110272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순서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화면구성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대본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내래이션</a:t>
                      </a:r>
                      <a:endParaRPr lang="en-US" altLang="ko-K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비고</a:t>
                      </a:r>
                      <a:endParaRPr lang="en-US" altLang="ko-K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860043"/>
                  </a:ext>
                </a:extLst>
              </a:tr>
              <a:tr h="3155253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sz="3200" dirty="0"/>
                    </a:p>
                    <a:p>
                      <a:pPr algn="ctr" latinLnBrk="1"/>
                      <a:r>
                        <a:rPr lang="en-US" altLang="ko-KR" sz="2800" b="1" dirty="0"/>
                        <a:t>SCENE1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낙동강의 배경이 나올 수 있게 </a:t>
                      </a:r>
                      <a:r>
                        <a:rPr lang="ko-KR" altLang="en-US" sz="18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풀샷</a:t>
                      </a:r>
                      <a:endParaRPr lang="ko-KR" altLang="en-US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메인</a:t>
                      </a:r>
                      <a:r>
                        <a:rPr lang="en-US" altLang="ko-KR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mc</a:t>
                      </a:r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가 출연진들을 간결하게 소개한다</a:t>
                      </a:r>
                      <a:r>
                        <a:rPr lang="en-US" altLang="ko-KR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.</a:t>
                      </a:r>
                    </a:p>
                    <a:p>
                      <a:pPr algn="ctr" latinLnBrk="1"/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그리고 등장하는 출연진들의 친구들</a:t>
                      </a: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그리고 친구들이 </a:t>
                      </a:r>
                      <a:r>
                        <a:rPr lang="ko-KR" altLang="en-US" sz="1800" b="1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가벼운자기소개를</a:t>
                      </a:r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한다</a:t>
                      </a:r>
                      <a:r>
                        <a:rPr lang="en-US" altLang="ko-KR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895780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44D95CEA-B653-E2C2-82ED-2A87A66D6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017" y="3743374"/>
            <a:ext cx="2356783" cy="157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79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FE69C-DBE5-73ED-9E2A-FE6AAB299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2116F0E3-D220-3C9B-5D42-1E27C0D236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0620762"/>
              </p:ext>
            </p:extLst>
          </p:nvPr>
        </p:nvGraphicFramePr>
        <p:xfrm>
          <a:off x="489018" y="1906012"/>
          <a:ext cx="11213964" cy="426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3491">
                  <a:extLst>
                    <a:ext uri="{9D8B030D-6E8A-4147-A177-3AD203B41FA5}">
                      <a16:colId xmlns:a16="http://schemas.microsoft.com/office/drawing/2014/main" val="3762261726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2325323912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546228125"/>
                    </a:ext>
                  </a:extLst>
                </a:gridCol>
                <a:gridCol w="2803491">
                  <a:extLst>
                    <a:ext uri="{9D8B030D-6E8A-4147-A177-3AD203B41FA5}">
                      <a16:colId xmlns:a16="http://schemas.microsoft.com/office/drawing/2014/main" val="3469648605"/>
                    </a:ext>
                  </a:extLst>
                </a:gridCol>
              </a:tblGrid>
              <a:tr h="1110272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순서</a:t>
                      </a:r>
                      <a:endParaRPr lang="en-US" altLang="ko-KR" dirty="0"/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화면구성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대본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내래이션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/>
                    </a:p>
                    <a:p>
                      <a:pPr algn="ctr" latinLnBrk="1"/>
                      <a:r>
                        <a:rPr lang="ko-KR" altLang="en-US"/>
                        <a:t>비고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4598440"/>
                  </a:ext>
                </a:extLst>
              </a:tr>
              <a:tr h="3155253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en-US" altLang="ko-KR" sz="2800" b="1" dirty="0"/>
                        <a:t>SCENE2</a:t>
                      </a:r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r>
                        <a:rPr lang="en-US" altLang="ko-KR" dirty="0"/>
                        <a:t>PD</a:t>
                      </a:r>
                      <a:r>
                        <a:rPr lang="ko-KR" altLang="en-US" dirty="0"/>
                        <a:t>와 출연진들을 </a:t>
                      </a:r>
                      <a:r>
                        <a:rPr lang="ko-KR" altLang="en-US" dirty="0" err="1"/>
                        <a:t>번갈아가며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바스트샷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/>
                    </a:p>
                    <a:p>
                      <a:pPr algn="ctr" latinLnBrk="1"/>
                      <a:endParaRPr lang="en-US" altLang="ko-KR"/>
                    </a:p>
                    <a:p>
                      <a:pPr algn="ctr" latinLnBrk="1"/>
                      <a:r>
                        <a:rPr lang="en-US" altLang="ko-KR"/>
                        <a:t>PD</a:t>
                      </a:r>
                      <a:r>
                        <a:rPr lang="ko-KR" altLang="en-US"/>
                        <a:t>가 친구들에게 가야에 대해서 소개 하자고 한다 </a:t>
                      </a:r>
                      <a:endParaRPr lang="en-US" altLang="ko-KR"/>
                    </a:p>
                    <a:p>
                      <a:pPr algn="ctr" latinLnBrk="1"/>
                      <a:r>
                        <a:rPr lang="ko-KR" altLang="en-US"/>
                        <a:t>출연진과 친구가 팀이되어 미션을 한다고 한다</a:t>
                      </a:r>
                      <a:r>
                        <a:rPr lang="en-US" altLang="ko-KR"/>
                        <a:t>.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832823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D60224A1-4A43-C67B-B47B-41EFA2776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084" y="3063875"/>
            <a:ext cx="2283253" cy="299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96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B900CA-E54A-7FAF-B7CB-E391F8C4B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ED0064B0-70E8-C074-A0EE-1F2427A237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801717"/>
              </p:ext>
            </p:extLst>
          </p:nvPr>
        </p:nvGraphicFramePr>
        <p:xfrm>
          <a:off x="838200" y="1825625"/>
          <a:ext cx="10104456" cy="426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114">
                  <a:extLst>
                    <a:ext uri="{9D8B030D-6E8A-4147-A177-3AD203B41FA5}">
                      <a16:colId xmlns:a16="http://schemas.microsoft.com/office/drawing/2014/main" val="911459071"/>
                    </a:ext>
                  </a:extLst>
                </a:gridCol>
                <a:gridCol w="2526114">
                  <a:extLst>
                    <a:ext uri="{9D8B030D-6E8A-4147-A177-3AD203B41FA5}">
                      <a16:colId xmlns:a16="http://schemas.microsoft.com/office/drawing/2014/main" val="900231534"/>
                    </a:ext>
                  </a:extLst>
                </a:gridCol>
                <a:gridCol w="2526114">
                  <a:extLst>
                    <a:ext uri="{9D8B030D-6E8A-4147-A177-3AD203B41FA5}">
                      <a16:colId xmlns:a16="http://schemas.microsoft.com/office/drawing/2014/main" val="1604961864"/>
                    </a:ext>
                  </a:extLst>
                </a:gridCol>
                <a:gridCol w="2526114">
                  <a:extLst>
                    <a:ext uri="{9D8B030D-6E8A-4147-A177-3AD203B41FA5}">
                      <a16:colId xmlns:a16="http://schemas.microsoft.com/office/drawing/2014/main" val="3699083926"/>
                    </a:ext>
                  </a:extLst>
                </a:gridCol>
              </a:tblGrid>
              <a:tr h="1110272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순서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화면구성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대본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 err="1"/>
                        <a:t>내래이션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비고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934834"/>
                  </a:ext>
                </a:extLst>
              </a:tr>
              <a:tr h="3155253">
                <a:tc>
                  <a:txBody>
                    <a:bodyPr/>
                    <a:lstStyle/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en-US" altLang="ko-KR" sz="2800" b="1" dirty="0"/>
                        <a:t>SCENE3</a:t>
                      </a:r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화면이 전환되고 가야의 전경이 비춰지고 가야의 고분군들이 비춰 지나간다</a:t>
                      </a:r>
                      <a:r>
                        <a:rPr lang="en-US" altLang="ko-KR" sz="1800" b="1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.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b="1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endParaRPr lang="en-US" altLang="ko-KR" dirty="0"/>
                    </a:p>
                    <a:p>
                      <a:pPr algn="ctr" latinLnBrk="1"/>
                      <a:r>
                        <a:rPr lang="ko-KR" altLang="en-US" dirty="0"/>
                        <a:t>가야 고분군들의 설명이 나오고 </a:t>
                      </a:r>
                      <a:r>
                        <a:rPr lang="ko-KR" altLang="en-US" dirty="0" err="1"/>
                        <a:t>펭수가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나래이션으로</a:t>
                      </a:r>
                      <a:r>
                        <a:rPr lang="ko-KR" altLang="en-US" dirty="0"/>
                        <a:t> 가야고분군을 설명한다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7456489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2B8BEB54-0F6F-5645-41A6-BDD0999E7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196" y="3254584"/>
            <a:ext cx="2573460" cy="257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623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C7677-DF39-E061-E928-44D9AF67A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C718025-AF9D-3609-AF07-C0BA5C2B06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9171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3E1B8E-390C-7740-81EF-46F8A3B9C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3B5D825-F88E-9CB7-1A1C-03DBFAE12D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011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A71B07-38E3-A7DA-8CAF-B29E8789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BF0FC8-C527-0799-146D-BBB9A15F1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6733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192</Words>
  <Application>Microsoft Office PowerPoint</Application>
  <PresentationFormat>와이드스크린</PresentationFormat>
  <Paragraphs>132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맑은 고딕</vt:lpstr>
      <vt:lpstr>맑은 고딕</vt:lpstr>
      <vt:lpstr>Arial</vt:lpstr>
      <vt:lpstr>Office 테마</vt:lpstr>
      <vt:lpstr>가야로 고분고분 따라와  </vt:lpstr>
      <vt:lpstr>기획의도</vt:lpstr>
      <vt:lpstr>가야(대가야)김해 예능 소개영상 스토리 보드</vt:lpstr>
      <vt:lpstr>TITLE</vt:lpstr>
      <vt:lpstr>TITLE</vt:lpstr>
      <vt:lpstr>TITLE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가야로 고분고분 따라와  </dc:title>
  <dc:creator>USER</dc:creator>
  <cp:lastModifiedBy>USER</cp:lastModifiedBy>
  <cp:revision>1</cp:revision>
  <dcterms:created xsi:type="dcterms:W3CDTF">2023-04-06T00:18:45Z</dcterms:created>
  <dcterms:modified xsi:type="dcterms:W3CDTF">2023-04-06T01:50:29Z</dcterms:modified>
</cp:coreProperties>
</file>