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6" r:id="rId2"/>
    <p:sldId id="277" r:id="rId3"/>
    <p:sldId id="267" r:id="rId4"/>
    <p:sldId id="278" r:id="rId5"/>
    <p:sldId id="279" r:id="rId6"/>
    <p:sldId id="280" r:id="rId7"/>
    <p:sldId id="268" r:id="rId8"/>
    <p:sldId id="269" r:id="rId9"/>
    <p:sldId id="270" r:id="rId10"/>
    <p:sldId id="271" r:id="rId11"/>
    <p:sldId id="272" r:id="rId12"/>
    <p:sldId id="273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63" d="100"/>
          <a:sy n="163" d="100"/>
        </p:scale>
        <p:origin x="76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BB880FF-0AC7-D530-E8DE-7146096E8F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253" y="2342909"/>
            <a:ext cx="2604093" cy="2121383"/>
          </a:xfr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A00D8681-2667-3B04-007F-E26BD128EA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574" y="1342640"/>
            <a:ext cx="5196851" cy="417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13475" y="1017589"/>
            <a:ext cx="6094602" cy="3294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자연의 지식</a:t>
            </a: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우리가 알지 못했던 수많은 대한민국의 야생동물들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그리고 이 땅에서 스러져갔던 수많은 멸종된 동물들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우리는 이것에 대해서 알아보며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경북대 자연사 박물관에 대해서 소개하고자 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그리고 우리는 이 관심사를 저 연령층 보다는 고령층 여성들을 대상으로 하려고 한다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제작 </a:t>
            </a:r>
            <a:r>
              <a:rPr lang="en-US" altLang="ko-KR" sz="1000" dirty="0">
                <a:solidFill>
                  <a:srgbClr val="0070C0"/>
                </a:solidFill>
              </a:rPr>
              <a:t>: 23.05.13-06.30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업로드 </a:t>
            </a:r>
            <a:r>
              <a:rPr lang="en-US" altLang="ko-KR" sz="1000" dirty="0">
                <a:solidFill>
                  <a:srgbClr val="0070C0"/>
                </a:solidFill>
              </a:rPr>
              <a:t>: 23.07.04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분량 </a:t>
            </a:r>
            <a:r>
              <a:rPr lang="en-US" altLang="ko-KR" sz="1000" dirty="0">
                <a:solidFill>
                  <a:srgbClr val="0070C0"/>
                </a:solidFill>
              </a:rPr>
              <a:t>: 1</a:t>
            </a:r>
            <a:r>
              <a:rPr lang="ko-KR" altLang="en-US" sz="1000" dirty="0">
                <a:solidFill>
                  <a:srgbClr val="0070C0"/>
                </a:solidFill>
              </a:rPr>
              <a:t>회 </a:t>
            </a:r>
            <a:r>
              <a:rPr lang="en-US" altLang="ko-KR" sz="1000" dirty="0">
                <a:solidFill>
                  <a:srgbClr val="0070C0"/>
                </a:solidFill>
              </a:rPr>
              <a:t>10</a:t>
            </a:r>
            <a:r>
              <a:rPr lang="ko-KR" altLang="en-US" sz="1000" dirty="0">
                <a:solidFill>
                  <a:srgbClr val="0070C0"/>
                </a:solidFill>
              </a:rPr>
              <a:t>분</a:t>
            </a:r>
            <a:r>
              <a:rPr lang="en-US" altLang="ko-KR" sz="1000" dirty="0">
                <a:solidFill>
                  <a:srgbClr val="0070C0"/>
                </a:solidFill>
              </a:rPr>
              <a:t>/ </a:t>
            </a:r>
            <a:r>
              <a:rPr lang="ko-KR" altLang="en-US" sz="1000" dirty="0">
                <a:solidFill>
                  <a:srgbClr val="0070C0"/>
                </a:solidFill>
              </a:rPr>
              <a:t>총 </a:t>
            </a:r>
            <a:r>
              <a:rPr lang="en-US" altLang="ko-KR" sz="1000" dirty="0">
                <a:solidFill>
                  <a:srgbClr val="0070C0"/>
                </a:solidFill>
              </a:rPr>
              <a:t>3</a:t>
            </a:r>
            <a:r>
              <a:rPr lang="ko-KR" altLang="en-US" sz="1000" dirty="0">
                <a:solidFill>
                  <a:srgbClr val="0070C0"/>
                </a:solidFill>
              </a:rPr>
              <a:t>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장르 다큐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예능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출연 임영웅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영탁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연출 </a:t>
            </a:r>
            <a:r>
              <a:rPr lang="ko-KR" altLang="en-US" sz="1000" dirty="0" err="1">
                <a:solidFill>
                  <a:srgbClr val="0070C0"/>
                </a:solidFill>
              </a:rPr>
              <a:t>우형섭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정인석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극본 손창민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전효천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내용 개체 틀 12">
            <a:extLst>
              <a:ext uri="{FF2B5EF4-FFF2-40B4-BE49-F238E27FC236}">
                <a16:creationId xmlns:a16="http://schemas.microsoft.com/office/drawing/2014/main" id="{2B6649CA-B4BE-4662-2D0D-A1637CE4F1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875" y="1366568"/>
            <a:ext cx="2789562" cy="1616305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C531FD-6CAC-3A12-FC6D-BFE596ECD705}"/>
              </a:ext>
            </a:extLst>
          </p:cNvPr>
          <p:cNvSpPr txBox="1"/>
          <p:nvPr/>
        </p:nvSpPr>
        <p:spPr>
          <a:xfrm>
            <a:off x="7403123" y="1502679"/>
            <a:ext cx="1488831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[</a:t>
            </a:r>
            <a:r>
              <a:rPr lang="ko-KR" altLang="en-US" sz="1200" dirty="0">
                <a:solidFill>
                  <a:srgbClr val="0070C0"/>
                </a:solidFill>
              </a:rPr>
              <a:t>교차 </a:t>
            </a:r>
            <a:r>
              <a:rPr lang="ko-KR" altLang="en-US" sz="1200" dirty="0" err="1">
                <a:solidFill>
                  <a:srgbClr val="0070C0"/>
                </a:solidFill>
              </a:rPr>
              <a:t>컷편집</a:t>
            </a:r>
            <a:r>
              <a:rPr lang="ko-KR" altLang="en-US" sz="1200" dirty="0">
                <a:solidFill>
                  <a:srgbClr val="0070C0"/>
                </a:solidFill>
              </a:rPr>
              <a:t> 구성</a:t>
            </a:r>
            <a:r>
              <a:rPr lang="en-US" altLang="ko-KR" sz="1200" dirty="0">
                <a:solidFill>
                  <a:srgbClr val="0070C0"/>
                </a:solidFill>
              </a:rPr>
              <a:t>]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6BF228-0C45-D776-44ED-D045481D2014}"/>
              </a:ext>
            </a:extLst>
          </p:cNvPr>
          <p:cNvSpPr txBox="1"/>
          <p:nvPr/>
        </p:nvSpPr>
        <p:spPr>
          <a:xfrm>
            <a:off x="7532078" y="2072392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경북대 자연사 박물관</a:t>
            </a:r>
            <a:r>
              <a:rPr lang="en-US" altLang="ko-KR" sz="1200" dirty="0">
                <a:solidFill>
                  <a:srgbClr val="0070C0"/>
                </a:solidFill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</a:rPr>
              <a:t>군위군청</a:t>
            </a:r>
            <a:r>
              <a:rPr lang="en-US" altLang="ko-KR" sz="1200" dirty="0">
                <a:solidFill>
                  <a:srgbClr val="0070C0"/>
                </a:solidFill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</a:rPr>
              <a:t>삼국유사 테마파크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A1BE19EF-757A-37D1-8A52-16172905DB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844" y="3259646"/>
            <a:ext cx="2397371" cy="163761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A2DEF32-BDAF-DA4A-8AAB-4DCBF27728A3}"/>
              </a:ext>
            </a:extLst>
          </p:cNvPr>
          <p:cNvSpPr txBox="1"/>
          <p:nvPr/>
        </p:nvSpPr>
        <p:spPr>
          <a:xfrm>
            <a:off x="1430216" y="5992632"/>
            <a:ext cx="1488831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1~10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5BF74E5-8A9A-73E7-7857-A757CBC8C35A}"/>
              </a:ext>
            </a:extLst>
          </p:cNvPr>
          <p:cNvSpPr txBox="1"/>
          <p:nvPr/>
        </p:nvSpPr>
        <p:spPr>
          <a:xfrm>
            <a:off x="8188574" y="4698362"/>
            <a:ext cx="2737339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군위군청과</a:t>
            </a:r>
            <a:r>
              <a:rPr lang="en-US" altLang="ko-KR" sz="1200" dirty="0">
                <a:solidFill>
                  <a:srgbClr val="0070C0"/>
                </a:solidFill>
              </a:rPr>
              <a:t> </a:t>
            </a:r>
            <a:r>
              <a:rPr lang="ko-KR" altLang="en-US" sz="1200" dirty="0">
                <a:solidFill>
                  <a:srgbClr val="0070C0"/>
                </a:solidFill>
              </a:rPr>
              <a:t>테마파크는 </a:t>
            </a:r>
            <a:r>
              <a:rPr lang="ko-KR" altLang="en-US" sz="1200" dirty="0" err="1">
                <a:solidFill>
                  <a:srgbClr val="0070C0"/>
                </a:solidFill>
              </a:rPr>
              <a:t>드론샷으로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BBF2819-A953-205F-67A8-128AF2251215}"/>
              </a:ext>
            </a:extLst>
          </p:cNvPr>
          <p:cNvSpPr/>
          <p:nvPr/>
        </p:nvSpPr>
        <p:spPr>
          <a:xfrm>
            <a:off x="908538" y="885092"/>
            <a:ext cx="6265985" cy="45544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97C4B98A-BE75-FE90-8230-F6A5AFDF7F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737" y="1365737"/>
            <a:ext cx="2789562" cy="161630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24005062-0253-5E68-5B6B-C660F2C74995}"/>
              </a:ext>
            </a:extLst>
          </p:cNvPr>
          <p:cNvSpPr txBox="1"/>
          <p:nvPr/>
        </p:nvSpPr>
        <p:spPr>
          <a:xfrm>
            <a:off x="8188574" y="5188512"/>
            <a:ext cx="2737339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 err="1">
                <a:solidFill>
                  <a:srgbClr val="0070C0"/>
                </a:solidFill>
              </a:rPr>
              <a:t>볼빨간</a:t>
            </a:r>
            <a:r>
              <a:rPr lang="ko-KR" altLang="en-US" sz="1200" dirty="0">
                <a:solidFill>
                  <a:srgbClr val="0070C0"/>
                </a:solidFill>
              </a:rPr>
              <a:t> 사춘기 </a:t>
            </a:r>
            <a:r>
              <a:rPr lang="en-US" altLang="ko-KR" sz="1200" dirty="0">
                <a:solidFill>
                  <a:srgbClr val="0070C0"/>
                </a:solidFill>
              </a:rPr>
              <a:t>– </a:t>
            </a:r>
            <a:r>
              <a:rPr lang="ko-KR" altLang="en-US" sz="1200" dirty="0">
                <a:solidFill>
                  <a:srgbClr val="0070C0"/>
                </a:solidFill>
              </a:rPr>
              <a:t>나만 봄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6B36B52-8962-4A61-C086-3D49C515D013}"/>
              </a:ext>
            </a:extLst>
          </p:cNvPr>
          <p:cNvSpPr txBox="1"/>
          <p:nvPr/>
        </p:nvSpPr>
        <p:spPr>
          <a:xfrm>
            <a:off x="7532078" y="3385377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싱그러운 봄</a:t>
            </a:r>
            <a:r>
              <a:rPr lang="en-US" altLang="ko-KR" sz="1200" dirty="0">
                <a:solidFill>
                  <a:srgbClr val="0070C0"/>
                </a:solidFill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</a:rPr>
              <a:t>경북 군위군</a:t>
            </a:r>
            <a:r>
              <a:rPr lang="en-US" altLang="ko-KR" sz="1200" dirty="0">
                <a:solidFill>
                  <a:srgbClr val="0070C0"/>
                </a:solidFill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내용 개체 틀 12">
            <a:extLst>
              <a:ext uri="{FF2B5EF4-FFF2-40B4-BE49-F238E27FC236}">
                <a16:creationId xmlns:a16="http://schemas.microsoft.com/office/drawing/2014/main" id="{2B6649CA-B4BE-4662-2D0D-A1637CE4F1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313" y="1740878"/>
            <a:ext cx="4906434" cy="2842844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E6BF228-0C45-D776-44ED-D045481D2014}"/>
              </a:ext>
            </a:extLst>
          </p:cNvPr>
          <p:cNvSpPr txBox="1"/>
          <p:nvPr/>
        </p:nvSpPr>
        <p:spPr>
          <a:xfrm>
            <a:off x="7532078" y="1703114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경북대 자연사 박물관 앞에 서 있는 출연진들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2DEF32-BDAF-DA4A-8AAB-4DCBF27728A3}"/>
              </a:ext>
            </a:extLst>
          </p:cNvPr>
          <p:cNvSpPr txBox="1"/>
          <p:nvPr/>
        </p:nvSpPr>
        <p:spPr>
          <a:xfrm>
            <a:off x="1430216" y="5992632"/>
            <a:ext cx="1488831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11~80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BBF2819-A953-205F-67A8-128AF2251215}"/>
              </a:ext>
            </a:extLst>
          </p:cNvPr>
          <p:cNvSpPr/>
          <p:nvPr/>
        </p:nvSpPr>
        <p:spPr>
          <a:xfrm>
            <a:off x="908538" y="885092"/>
            <a:ext cx="6265985" cy="45544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6B36B52-8962-4A61-C086-3D49C515D013}"/>
              </a:ext>
            </a:extLst>
          </p:cNvPr>
          <p:cNvSpPr txBox="1"/>
          <p:nvPr/>
        </p:nvSpPr>
        <p:spPr>
          <a:xfrm>
            <a:off x="7543802" y="3667352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대화하는 자막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BCF5D-0583-A83E-45C7-DD54D561083E}"/>
              </a:ext>
            </a:extLst>
          </p:cNvPr>
          <p:cNvSpPr txBox="1"/>
          <p:nvPr/>
        </p:nvSpPr>
        <p:spPr>
          <a:xfrm>
            <a:off x="7532078" y="2160807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그곳에서 서로 잡담을 나누며 분위기를 띄운다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BE00F0-33B0-FFBE-4999-8BBF27E3713A}"/>
              </a:ext>
            </a:extLst>
          </p:cNvPr>
          <p:cNvSpPr txBox="1"/>
          <p:nvPr/>
        </p:nvSpPr>
        <p:spPr>
          <a:xfrm>
            <a:off x="7532078" y="2377190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그러면서 자신들이 있는 장소를 소개한다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61D178-9C7F-5D32-D23A-78F347839208}"/>
              </a:ext>
            </a:extLst>
          </p:cNvPr>
          <p:cNvSpPr txBox="1"/>
          <p:nvPr/>
        </p:nvSpPr>
        <p:spPr>
          <a:xfrm>
            <a:off x="7543802" y="3912427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장소소개때는 큰 폰트로 된 자막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C583817-7A15-E966-AD8E-DBDABC01F4BA}"/>
              </a:ext>
            </a:extLst>
          </p:cNvPr>
          <p:cNvSpPr txBox="1"/>
          <p:nvPr/>
        </p:nvSpPr>
        <p:spPr>
          <a:xfrm>
            <a:off x="7543802" y="3431536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처음에는 프로그램의 로고가 나타난다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88B415-EC68-A1C3-C571-12B2E758FB67}"/>
              </a:ext>
            </a:extLst>
          </p:cNvPr>
          <p:cNvSpPr txBox="1"/>
          <p:nvPr/>
        </p:nvSpPr>
        <p:spPr>
          <a:xfrm>
            <a:off x="7532078" y="1931961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먼저 프로그램명을 말하며 자신들을 소개한다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58C67AD-181D-2DA0-2604-7B952B93C378}"/>
              </a:ext>
            </a:extLst>
          </p:cNvPr>
          <p:cNvSpPr txBox="1"/>
          <p:nvPr/>
        </p:nvSpPr>
        <p:spPr>
          <a:xfrm>
            <a:off x="7801709" y="5219363"/>
            <a:ext cx="3780692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도입부 즈음에 살짝 잔잔한 음악이 깔린다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9499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DC531FD-6CAC-3A12-FC6D-BFE596ECD705}"/>
              </a:ext>
            </a:extLst>
          </p:cNvPr>
          <p:cNvSpPr txBox="1"/>
          <p:nvPr/>
        </p:nvSpPr>
        <p:spPr>
          <a:xfrm>
            <a:off x="7403123" y="1502679"/>
            <a:ext cx="1488831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[</a:t>
            </a:r>
            <a:r>
              <a:rPr lang="ko-KR" altLang="en-US" sz="1200" dirty="0">
                <a:solidFill>
                  <a:srgbClr val="0070C0"/>
                </a:solidFill>
              </a:rPr>
              <a:t>카우보이 샷으로</a:t>
            </a:r>
            <a:r>
              <a:rPr lang="en-US" altLang="ko-KR" sz="1200" dirty="0">
                <a:solidFill>
                  <a:srgbClr val="0070C0"/>
                </a:solidFill>
              </a:rPr>
              <a:t>]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6BF228-0C45-D776-44ED-D045481D2014}"/>
              </a:ext>
            </a:extLst>
          </p:cNvPr>
          <p:cNvSpPr txBox="1"/>
          <p:nvPr/>
        </p:nvSpPr>
        <p:spPr>
          <a:xfrm>
            <a:off x="7532078" y="1915597"/>
            <a:ext cx="3780692" cy="6106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자신들이 이곳에 온 목적을 소개하는 출연진들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그 이후</a:t>
            </a:r>
            <a:r>
              <a:rPr lang="en-US" altLang="ko-KR" sz="1200" dirty="0">
                <a:solidFill>
                  <a:srgbClr val="0070C0"/>
                </a:solidFill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</a:rPr>
              <a:t>박물관 속으로 들어가 보기로 한다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2DEF32-BDAF-DA4A-8AAB-4DCBF27728A3}"/>
              </a:ext>
            </a:extLst>
          </p:cNvPr>
          <p:cNvSpPr txBox="1"/>
          <p:nvPr/>
        </p:nvSpPr>
        <p:spPr>
          <a:xfrm>
            <a:off x="1430216" y="5992632"/>
            <a:ext cx="1488831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81~240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BBF2819-A953-205F-67A8-128AF2251215}"/>
              </a:ext>
            </a:extLst>
          </p:cNvPr>
          <p:cNvSpPr/>
          <p:nvPr/>
        </p:nvSpPr>
        <p:spPr>
          <a:xfrm>
            <a:off x="908538" y="885092"/>
            <a:ext cx="6265985" cy="45544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4005062-0253-5E68-5B6B-C660F2C74995}"/>
              </a:ext>
            </a:extLst>
          </p:cNvPr>
          <p:cNvSpPr txBox="1"/>
          <p:nvPr/>
        </p:nvSpPr>
        <p:spPr>
          <a:xfrm>
            <a:off x="8188574" y="5188512"/>
            <a:ext cx="2737339" cy="6106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임영웅 </a:t>
            </a:r>
            <a:r>
              <a:rPr lang="en-US" altLang="ko-KR" sz="1200" dirty="0">
                <a:solidFill>
                  <a:srgbClr val="0070C0"/>
                </a:solidFill>
              </a:rPr>
              <a:t>– </a:t>
            </a:r>
            <a:r>
              <a:rPr lang="ko-KR" altLang="en-US" sz="1200" dirty="0">
                <a:solidFill>
                  <a:srgbClr val="0070C0"/>
                </a:solidFill>
              </a:rPr>
              <a:t>사랑은 날 도망가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영탁 </a:t>
            </a:r>
            <a:r>
              <a:rPr lang="en-US" altLang="ko-KR" sz="1200" dirty="0">
                <a:solidFill>
                  <a:srgbClr val="0070C0"/>
                </a:solidFill>
              </a:rPr>
              <a:t>– </a:t>
            </a:r>
            <a:r>
              <a:rPr lang="ko-KR" altLang="en-US" sz="1200" dirty="0" err="1">
                <a:solidFill>
                  <a:srgbClr val="0070C0"/>
                </a:solidFill>
              </a:rPr>
              <a:t>찐이야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6B36B52-8962-4A61-C086-3D49C515D013}"/>
              </a:ext>
            </a:extLst>
          </p:cNvPr>
          <p:cNvSpPr txBox="1"/>
          <p:nvPr/>
        </p:nvSpPr>
        <p:spPr>
          <a:xfrm>
            <a:off x="7532078" y="3414105"/>
            <a:ext cx="3587260" cy="991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800" dirty="0">
                <a:solidFill>
                  <a:srgbClr val="0070C0"/>
                </a:solidFill>
              </a:rPr>
              <a:t>영웅 </a:t>
            </a:r>
            <a:r>
              <a:rPr lang="en-US" altLang="ko-KR" sz="800" dirty="0">
                <a:solidFill>
                  <a:srgbClr val="0070C0"/>
                </a:solidFill>
              </a:rPr>
              <a:t>: </a:t>
            </a:r>
            <a:r>
              <a:rPr lang="ko-KR" altLang="en-US" sz="800" dirty="0">
                <a:solidFill>
                  <a:srgbClr val="0070C0"/>
                </a:solidFill>
              </a:rPr>
              <a:t>네</a:t>
            </a:r>
            <a:r>
              <a:rPr lang="en-US" altLang="ko-KR" sz="800" dirty="0">
                <a:solidFill>
                  <a:srgbClr val="0070C0"/>
                </a:solidFill>
              </a:rPr>
              <a:t>~ </a:t>
            </a:r>
            <a:r>
              <a:rPr lang="ko-KR" altLang="en-US" sz="800" dirty="0">
                <a:solidFill>
                  <a:srgbClr val="0070C0"/>
                </a:solidFill>
              </a:rPr>
              <a:t>지금 저희가 </a:t>
            </a:r>
            <a:r>
              <a:rPr lang="ko-KR" altLang="en-US" sz="800" dirty="0" err="1">
                <a:solidFill>
                  <a:srgbClr val="0070C0"/>
                </a:solidFill>
              </a:rPr>
              <a:t>어디에있죠</a:t>
            </a:r>
            <a:r>
              <a:rPr lang="en-US" altLang="ko-KR" sz="800" dirty="0">
                <a:solidFill>
                  <a:srgbClr val="0070C0"/>
                </a:solidFill>
              </a:rPr>
              <a:t>? </a:t>
            </a:r>
            <a:r>
              <a:rPr lang="ko-KR" altLang="en-US" sz="800" dirty="0">
                <a:solidFill>
                  <a:srgbClr val="0070C0"/>
                </a:solidFill>
              </a:rPr>
              <a:t>경북대 자연사 박물관에 있습니다</a:t>
            </a:r>
            <a:r>
              <a:rPr lang="en-US" altLang="ko-KR" sz="800" dirty="0">
                <a:solidFill>
                  <a:srgbClr val="0070C0"/>
                </a:solidFill>
              </a:rPr>
              <a:t>!!</a:t>
            </a:r>
          </a:p>
          <a:p>
            <a:pPr>
              <a:lnSpc>
                <a:spcPct val="150000"/>
              </a:lnSpc>
            </a:pPr>
            <a:r>
              <a:rPr lang="ko-KR" altLang="en-US" sz="800" dirty="0">
                <a:solidFill>
                  <a:srgbClr val="0070C0"/>
                </a:solidFill>
              </a:rPr>
              <a:t>탁 </a:t>
            </a:r>
            <a:r>
              <a:rPr lang="en-US" altLang="ko-KR" sz="800" dirty="0">
                <a:solidFill>
                  <a:srgbClr val="0070C0"/>
                </a:solidFill>
              </a:rPr>
              <a:t>: </a:t>
            </a:r>
            <a:r>
              <a:rPr lang="ko-KR" altLang="en-US" sz="800" dirty="0">
                <a:solidFill>
                  <a:srgbClr val="0070C0"/>
                </a:solidFill>
              </a:rPr>
              <a:t>저희가 이곳에 온 목적을 말씀드리자면 많은 시청자분들에게 자연의 소중함과 자연에는 </a:t>
            </a:r>
            <a:r>
              <a:rPr lang="ko-KR" altLang="en-US" sz="800" dirty="0" err="1">
                <a:solidFill>
                  <a:srgbClr val="0070C0"/>
                </a:solidFill>
              </a:rPr>
              <a:t>어떤것이</a:t>
            </a:r>
            <a:r>
              <a:rPr lang="ko-KR" altLang="en-US" sz="800" dirty="0">
                <a:solidFill>
                  <a:srgbClr val="0070C0"/>
                </a:solidFill>
              </a:rPr>
              <a:t> 있는지에 대해서 소개하고자 하는데요</a:t>
            </a:r>
            <a:r>
              <a:rPr lang="en-US" altLang="ko-KR" sz="800" dirty="0">
                <a:solidFill>
                  <a:srgbClr val="0070C0"/>
                </a:solidFill>
              </a:rPr>
              <a:t>…(</a:t>
            </a:r>
            <a:r>
              <a:rPr lang="ko-KR" altLang="en-US" sz="800" dirty="0">
                <a:solidFill>
                  <a:srgbClr val="0070C0"/>
                </a:solidFill>
              </a:rPr>
              <a:t>중략</a:t>
            </a:r>
            <a:r>
              <a:rPr lang="en-US" altLang="ko-KR" sz="800" dirty="0">
                <a:solidFill>
                  <a:srgbClr val="0070C0"/>
                </a:solidFill>
              </a:rPr>
              <a:t>)…</a:t>
            </a:r>
            <a:r>
              <a:rPr lang="ko-KR" altLang="en-US" sz="800" dirty="0">
                <a:solidFill>
                  <a:srgbClr val="0070C0"/>
                </a:solidFill>
              </a:rPr>
              <a:t>영웅씨는 </a:t>
            </a:r>
            <a:r>
              <a:rPr lang="ko-KR" altLang="en-US" sz="800" dirty="0" err="1">
                <a:solidFill>
                  <a:srgbClr val="0070C0"/>
                </a:solidFill>
              </a:rPr>
              <a:t>이런거에</a:t>
            </a:r>
            <a:r>
              <a:rPr lang="ko-KR" altLang="en-US" sz="800" dirty="0">
                <a:solidFill>
                  <a:srgbClr val="0070C0"/>
                </a:solidFill>
              </a:rPr>
              <a:t> 관심있으세요</a:t>
            </a:r>
            <a:r>
              <a:rPr lang="en-US" altLang="ko-KR" sz="800" dirty="0">
                <a:solidFill>
                  <a:srgbClr val="0070C0"/>
                </a:solidFill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ko-KR" altLang="en-US" sz="800" dirty="0">
                <a:solidFill>
                  <a:srgbClr val="0070C0"/>
                </a:solidFill>
              </a:rPr>
              <a:t>영웅 </a:t>
            </a:r>
            <a:r>
              <a:rPr lang="en-US" altLang="ko-KR" sz="800" dirty="0">
                <a:solidFill>
                  <a:srgbClr val="0070C0"/>
                </a:solidFill>
              </a:rPr>
              <a:t>: </a:t>
            </a:r>
            <a:r>
              <a:rPr lang="ko-KR" altLang="en-US" sz="800" dirty="0">
                <a:solidFill>
                  <a:srgbClr val="0070C0"/>
                </a:solidFill>
              </a:rPr>
              <a:t>저는 </a:t>
            </a:r>
            <a:r>
              <a:rPr lang="ko-KR" altLang="en-US" sz="800" dirty="0" err="1">
                <a:solidFill>
                  <a:srgbClr val="0070C0"/>
                </a:solidFill>
              </a:rPr>
              <a:t>어렸을때</a:t>
            </a:r>
            <a:r>
              <a:rPr lang="ko-KR" altLang="en-US" sz="800" dirty="0">
                <a:solidFill>
                  <a:srgbClr val="0070C0"/>
                </a:solidFill>
              </a:rPr>
              <a:t> 부터 </a:t>
            </a:r>
            <a:r>
              <a:rPr lang="ko-KR" altLang="en-US" sz="800" dirty="0" err="1">
                <a:solidFill>
                  <a:srgbClr val="0070C0"/>
                </a:solidFill>
              </a:rPr>
              <a:t>이런쪽에</a:t>
            </a:r>
            <a:r>
              <a:rPr lang="ko-KR" altLang="en-US" sz="800" dirty="0">
                <a:solidFill>
                  <a:srgbClr val="0070C0"/>
                </a:solidFill>
              </a:rPr>
              <a:t> 무척 관심이 있었어요</a:t>
            </a:r>
            <a:r>
              <a:rPr lang="en-US" altLang="ko-KR" sz="800" dirty="0">
                <a:solidFill>
                  <a:srgbClr val="0070C0"/>
                </a:solidFill>
              </a:rPr>
              <a:t>~(</a:t>
            </a:r>
            <a:r>
              <a:rPr lang="ko-KR" altLang="en-US" sz="800" dirty="0">
                <a:solidFill>
                  <a:srgbClr val="0070C0"/>
                </a:solidFill>
              </a:rPr>
              <a:t>중략</a:t>
            </a:r>
            <a:r>
              <a:rPr lang="en-US" altLang="ko-KR" sz="800">
                <a:solidFill>
                  <a:srgbClr val="0070C0"/>
                </a:solidFill>
              </a:rPr>
              <a:t>)</a:t>
            </a:r>
            <a:endParaRPr lang="en-US" altLang="ko-KR" sz="800" dirty="0">
              <a:solidFill>
                <a:srgbClr val="0070C0"/>
              </a:solidFill>
            </a:endParaRPr>
          </a:p>
        </p:txBody>
      </p:sp>
      <p:pic>
        <p:nvPicPr>
          <p:cNvPr id="11" name="내용 개체 틀 10">
            <a:extLst>
              <a:ext uri="{FF2B5EF4-FFF2-40B4-BE49-F238E27FC236}">
                <a16:creationId xmlns:a16="http://schemas.microsoft.com/office/drawing/2014/main" id="{F0896925-1758-7ADB-389A-40EB446BFC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960" y="1915597"/>
            <a:ext cx="4947139" cy="2782765"/>
          </a:xfrm>
        </p:spPr>
      </p:pic>
    </p:spTree>
    <p:extLst>
      <p:ext uri="{BB962C8B-B14F-4D97-AF65-F5344CB8AC3E}">
        <p14:creationId xmlns:p14="http://schemas.microsoft.com/office/powerpoint/2010/main" val="36264999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6BF228-0C45-D776-44ED-D045481D2014}"/>
              </a:ext>
            </a:extLst>
          </p:cNvPr>
          <p:cNvSpPr txBox="1"/>
          <p:nvPr/>
        </p:nvSpPr>
        <p:spPr>
          <a:xfrm>
            <a:off x="7532078" y="1739751"/>
            <a:ext cx="3780692" cy="8876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박물관 안으로 들어온 출연진들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우선 야생동물관 입구 앞에 서서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이곳 저곳을 둘러보고 있다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2DEF32-BDAF-DA4A-8AAB-4DCBF27728A3}"/>
              </a:ext>
            </a:extLst>
          </p:cNvPr>
          <p:cNvSpPr txBox="1"/>
          <p:nvPr/>
        </p:nvSpPr>
        <p:spPr>
          <a:xfrm>
            <a:off x="1430216" y="5992632"/>
            <a:ext cx="1488831" cy="33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241~300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BBF2819-A953-205F-67A8-128AF2251215}"/>
              </a:ext>
            </a:extLst>
          </p:cNvPr>
          <p:cNvSpPr/>
          <p:nvPr/>
        </p:nvSpPr>
        <p:spPr>
          <a:xfrm>
            <a:off x="908538" y="885092"/>
            <a:ext cx="6265985" cy="45544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6B36B52-8962-4A61-C086-3D49C515D013}"/>
              </a:ext>
            </a:extLst>
          </p:cNvPr>
          <p:cNvSpPr txBox="1"/>
          <p:nvPr/>
        </p:nvSpPr>
        <p:spPr>
          <a:xfrm>
            <a:off x="7608278" y="3502026"/>
            <a:ext cx="3780692" cy="8876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 err="1">
                <a:solidFill>
                  <a:srgbClr val="0070C0"/>
                </a:solidFill>
              </a:rPr>
              <a:t>신기해하는</a:t>
            </a:r>
            <a:r>
              <a:rPr lang="ko-KR" altLang="en-US" sz="1200" dirty="0">
                <a:solidFill>
                  <a:srgbClr val="0070C0"/>
                </a:solidFill>
              </a:rPr>
              <a:t> 영웅과 영탁</a:t>
            </a:r>
            <a:r>
              <a:rPr lang="en-US" altLang="ko-KR" sz="1200" dirty="0">
                <a:solidFill>
                  <a:srgbClr val="0070C0"/>
                </a:solidFill>
              </a:rPr>
              <a:t>….</a:t>
            </a: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우와</a:t>
            </a:r>
            <a:r>
              <a:rPr lang="en-US" altLang="ko-KR" sz="1200" dirty="0">
                <a:solidFill>
                  <a:srgbClr val="0070C0"/>
                </a:solidFill>
              </a:rPr>
              <a:t>~ </a:t>
            </a:r>
            <a:r>
              <a:rPr lang="ko-KR" altLang="en-US" sz="1200" dirty="0">
                <a:solidFill>
                  <a:srgbClr val="0070C0"/>
                </a:solidFill>
              </a:rPr>
              <a:t>저게 </a:t>
            </a:r>
            <a:r>
              <a:rPr lang="ko-KR" altLang="en-US" sz="1200" dirty="0" err="1">
                <a:solidFill>
                  <a:srgbClr val="0070C0"/>
                </a:solidFill>
              </a:rPr>
              <a:t>뭐야</a:t>
            </a:r>
            <a:r>
              <a:rPr lang="en-US" altLang="ko-KR" sz="1200" dirty="0">
                <a:solidFill>
                  <a:srgbClr val="0070C0"/>
                </a:solidFill>
              </a:rPr>
              <a:t>!</a:t>
            </a: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물고기도 있네요</a:t>
            </a:r>
            <a:r>
              <a:rPr lang="en-US" altLang="ko-KR" sz="1200" dirty="0">
                <a:solidFill>
                  <a:srgbClr val="0070C0"/>
                </a:solidFill>
              </a:rPr>
              <a:t>?</a:t>
            </a:r>
          </a:p>
        </p:txBody>
      </p:sp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0656B49A-16B4-2BA9-288F-EF2C6CFD53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446" y="1502679"/>
            <a:ext cx="4091353" cy="3068515"/>
          </a:xfrm>
        </p:spPr>
      </p:pic>
    </p:spTree>
    <p:extLst>
      <p:ext uri="{BB962C8B-B14F-4D97-AF65-F5344CB8AC3E}">
        <p14:creationId xmlns:p14="http://schemas.microsoft.com/office/powerpoint/2010/main" val="2995189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61853FD9-99AB-1ED2-75A7-BEEBABAC9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0260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447DDF7-97E1-72E3-3611-2A7A547CF7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9FEEEF9-6467-F694-96D9-C96D61CCA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ED3FD0E-7D75-73DC-46A4-D66D61870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254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245</Words>
  <Application>Microsoft Office PowerPoint</Application>
  <PresentationFormat>와이드스크린</PresentationFormat>
  <Paragraphs>46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28</cp:revision>
  <dcterms:created xsi:type="dcterms:W3CDTF">2019-02-01T01:32:50Z</dcterms:created>
  <dcterms:modified xsi:type="dcterms:W3CDTF">2023-04-06T03:19:35Z</dcterms:modified>
</cp:coreProperties>
</file>