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6" r:id="rId2"/>
    <p:sldId id="277" r:id="rId3"/>
    <p:sldId id="265" r:id="rId4"/>
    <p:sldId id="267" r:id="rId5"/>
    <p:sldId id="269" r:id="rId6"/>
    <p:sldId id="270" r:id="rId7"/>
    <p:sldId id="271" r:id="rId8"/>
    <p:sldId id="272" r:id="rId9"/>
    <p:sldId id="273" r:id="rId10"/>
    <p:sldId id="274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89" autoAdjust="0"/>
    <p:restoredTop sz="94660"/>
  </p:normalViewPr>
  <p:slideViewPr>
    <p:cSldViewPr snapToGrid="0" showGuides="1">
      <p:cViewPr varScale="1">
        <p:scale>
          <a:sx n="163" d="100"/>
          <a:sy n="163" d="100"/>
        </p:scale>
        <p:origin x="76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52" d="100"/>
          <a:sy n="52" d="100"/>
        </p:scale>
        <p:origin x="2592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C79FA1-B792-4365-A9B0-4C8FC7510077}" type="datetimeFigureOut">
              <a:rPr lang="ko-KR" altLang="en-US" smtClean="0"/>
              <a:t>2023-04-06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78D2B-48FD-478B-84C3-F063349700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192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4"/>
          <p:cNvSpPr txBox="1">
            <a:spLocks/>
          </p:cNvSpPr>
          <p:nvPr userDrawn="1"/>
        </p:nvSpPr>
        <p:spPr>
          <a:xfrm>
            <a:off x="7423151" y="9921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Context</a:t>
            </a:r>
            <a:endParaRPr lang="ko-KR" altLang="en-US" sz="1600" b="1" dirty="0"/>
          </a:p>
        </p:txBody>
      </p:sp>
      <p:sp>
        <p:nvSpPr>
          <p:cNvPr id="10" name="제목 4"/>
          <p:cNvSpPr txBox="1">
            <a:spLocks/>
          </p:cNvSpPr>
          <p:nvPr userDrawn="1"/>
        </p:nvSpPr>
        <p:spPr>
          <a:xfrm>
            <a:off x="7423151" y="52212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Sound</a:t>
            </a:r>
            <a:endParaRPr lang="ko-KR" altLang="en-US" sz="1600" b="1" dirty="0"/>
          </a:p>
        </p:txBody>
      </p:sp>
      <p:sp>
        <p:nvSpPr>
          <p:cNvPr id="11" name="텍스트 개체 틀 6"/>
          <p:cNvSpPr txBox="1">
            <a:spLocks/>
          </p:cNvSpPr>
          <p:nvPr userDrawn="1"/>
        </p:nvSpPr>
        <p:spPr>
          <a:xfrm>
            <a:off x="861215" y="6046786"/>
            <a:ext cx="935835" cy="6762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TIME</a:t>
            </a:r>
            <a:endParaRPr lang="ko-KR" altLang="en-US" b="1" dirty="0"/>
          </a:p>
        </p:txBody>
      </p:sp>
      <p:cxnSp>
        <p:nvCxnSpPr>
          <p:cNvPr id="15" name="직선 연결선 14"/>
          <p:cNvCxnSpPr/>
          <p:nvPr userDrawn="1"/>
        </p:nvCxnSpPr>
        <p:spPr>
          <a:xfrm>
            <a:off x="7423150" y="5105400"/>
            <a:ext cx="4070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텍스트 개체 틀 6"/>
          <p:cNvSpPr txBox="1">
            <a:spLocks/>
          </p:cNvSpPr>
          <p:nvPr userDrawn="1"/>
        </p:nvSpPr>
        <p:spPr>
          <a:xfrm>
            <a:off x="861215" y="509585"/>
            <a:ext cx="935836" cy="4502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Video</a:t>
            </a:r>
            <a:endParaRPr lang="ko-KR" altLang="en-US" b="1" dirty="0"/>
          </a:p>
        </p:txBody>
      </p:sp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FE06A470-DAC5-739C-2C0C-B30E2655C8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66786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endParaRPr lang="ko-KR" altLang="en-US" sz="1000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B0652CA-4B5C-600E-7D1F-AB949707124A}"/>
              </a:ext>
            </a:extLst>
          </p:cNvPr>
          <p:cNvSpPr/>
          <p:nvPr userDrawn="1"/>
        </p:nvSpPr>
        <p:spPr>
          <a:xfrm>
            <a:off x="7423150" y="1333850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화면 구성 </a:t>
            </a:r>
            <a:r>
              <a:rPr lang="en-US" altLang="ko-KR" sz="1000" b="1" u="sng" dirty="0">
                <a:solidFill>
                  <a:schemeClr val="tx1"/>
                </a:solidFill>
              </a:rPr>
              <a:t>(Video)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4830DBE-FF41-813C-BE28-626FA34BBAEB}"/>
              </a:ext>
            </a:extLst>
          </p:cNvPr>
          <p:cNvSpPr/>
          <p:nvPr userDrawn="1"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자막</a:t>
            </a:r>
            <a:r>
              <a:rPr lang="en-US" altLang="ko-KR" sz="1000" b="1" u="sng" dirty="0">
                <a:solidFill>
                  <a:schemeClr val="tx1"/>
                </a:solidFill>
              </a:rPr>
              <a:t>(Subtitle)/ </a:t>
            </a:r>
            <a:r>
              <a:rPr lang="ko-KR" altLang="en-US" sz="1000" b="1" u="sng" dirty="0" err="1">
                <a:solidFill>
                  <a:schemeClr val="tx1"/>
                </a:solidFill>
              </a:rPr>
              <a:t>내래이션</a:t>
            </a:r>
            <a:r>
              <a:rPr lang="en-US" altLang="ko-KR" sz="1000" b="1" u="sng" dirty="0">
                <a:solidFill>
                  <a:schemeClr val="tx1"/>
                </a:solidFill>
              </a:rPr>
              <a:t>(Na)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33995B6-1F9E-1670-2615-4157F108761C}"/>
              </a:ext>
            </a:extLst>
          </p:cNvPr>
          <p:cNvSpPr/>
          <p:nvPr userDrawn="1"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1" name="텍스트 개체 틀 6">
            <a:extLst>
              <a:ext uri="{FF2B5EF4-FFF2-40B4-BE49-F238E27FC236}">
                <a16:creationId xmlns:a16="http://schemas.microsoft.com/office/drawing/2014/main" id="{BEC1CCAE-2143-2B83-1424-1885FC3BC24A}"/>
              </a:ext>
            </a:extLst>
          </p:cNvPr>
          <p:cNvSpPr txBox="1">
            <a:spLocks/>
          </p:cNvSpPr>
          <p:nvPr userDrawn="1"/>
        </p:nvSpPr>
        <p:spPr>
          <a:xfrm>
            <a:off x="838200" y="127610"/>
            <a:ext cx="10696930" cy="3222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Title                                                                                                                                 #</a:t>
            </a:r>
            <a:endParaRPr lang="ko-KR" altLang="en-US" sz="16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0472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BB901-F75C-4FA0-AA96-8064974E6F06}" type="datetimeFigureOut">
              <a:rPr lang="ko-KR" altLang="en-US" smtClean="0"/>
              <a:t>2023-04-06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3C3A1-4C94-43A6-9A5D-DF596E12B7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283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76146" y="48236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9600" dirty="0">
                <a:latin typeface="+mj-lt"/>
              </a:rPr>
              <a:t>+</a:t>
            </a:r>
          </a:p>
          <a:p>
            <a:pPr algn="ctr"/>
            <a:endParaRPr lang="ko-KR" altLang="en-US" sz="9600" dirty="0">
              <a:latin typeface="+mj-lt"/>
            </a:endParaRP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FF73756E-447A-57B1-F6D7-EEE2B6A504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416" y="2262554"/>
            <a:ext cx="2920995" cy="1767577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3274260" y="1408373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dirty="0"/>
              <a:t>로고</a:t>
            </a:r>
            <a:r>
              <a:rPr lang="en-US" altLang="ko-KR" dirty="0"/>
              <a:t>=</a:t>
            </a:r>
            <a:r>
              <a:rPr lang="ko-KR" altLang="en-US" dirty="0"/>
              <a:t>타이틀 제목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53406A1D-7BDB-244B-55CE-3EB338A025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283" y="2172280"/>
            <a:ext cx="2707892" cy="2030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984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531060" y="1040447"/>
            <a:ext cx="6094602" cy="39867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sz="1000" dirty="0" err="1"/>
              <a:t>대구아쿠아리움</a:t>
            </a:r>
            <a:r>
              <a:rPr lang="ko-KR" altLang="en-US" sz="1000" dirty="0"/>
              <a:t> 광고영상</a:t>
            </a:r>
            <a:r>
              <a:rPr lang="en-US" altLang="ko-KR" sz="1000" dirty="0"/>
              <a:t>[</a:t>
            </a:r>
            <a:r>
              <a:rPr lang="ko-KR" altLang="en-US" sz="1000" dirty="0"/>
              <a:t>홍보</a:t>
            </a:r>
            <a:r>
              <a:rPr lang="en-US" altLang="ko-KR" sz="1000" dirty="0"/>
              <a:t>]:</a:t>
            </a:r>
            <a:r>
              <a:rPr lang="ko-KR" altLang="en-US" sz="1000" b="1" u="sng" dirty="0" err="1">
                <a:solidFill>
                  <a:schemeClr val="accent1"/>
                </a:solidFill>
              </a:rPr>
              <a:t>아직까진</a:t>
            </a:r>
            <a:r>
              <a:rPr lang="ko-KR" altLang="en-US" sz="1000" b="1" u="sng" dirty="0">
                <a:solidFill>
                  <a:schemeClr val="accent1"/>
                </a:solidFill>
              </a:rPr>
              <a:t> 무제</a:t>
            </a:r>
            <a:endParaRPr lang="en-US" altLang="ko-KR" sz="1100" b="1" u="sng" dirty="0">
              <a:solidFill>
                <a:schemeClr val="accent1"/>
              </a:solidFill>
            </a:endParaRPr>
          </a:p>
          <a:p>
            <a:pPr algn="l">
              <a:lnSpc>
                <a:spcPct val="150000"/>
              </a:lnSpc>
            </a:pPr>
            <a:r>
              <a:rPr lang="ko-KR" altLang="en-US" sz="1000" dirty="0"/>
              <a:t>요즈음 사람들은 </a:t>
            </a:r>
            <a:r>
              <a:rPr lang="ko-KR" altLang="en-US" sz="1000" dirty="0" err="1"/>
              <a:t>바쁜사회속에서</a:t>
            </a:r>
            <a:r>
              <a:rPr lang="ko-KR" altLang="en-US" sz="1000" dirty="0"/>
              <a:t> 살아가는 사람들의 마음은 급하고 생각이 많다</a:t>
            </a:r>
            <a:r>
              <a:rPr lang="en-US" altLang="ko-KR" sz="1000" dirty="0"/>
              <a:t>. 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/>
              <a:t>그리고 </a:t>
            </a:r>
            <a:r>
              <a:rPr lang="en-US" altLang="ko-KR" sz="1000" dirty="0"/>
              <a:t>SNS</a:t>
            </a:r>
            <a:r>
              <a:rPr lang="ko-KR" altLang="en-US" sz="1000" dirty="0"/>
              <a:t>속 사람들에게 자신의 모습을 좋게 </a:t>
            </a:r>
            <a:r>
              <a:rPr lang="ko-KR" altLang="en-US" sz="1000" dirty="0" err="1"/>
              <a:t>보여주기위해서</a:t>
            </a:r>
            <a:r>
              <a:rPr lang="ko-KR" altLang="en-US" sz="1000" dirty="0"/>
              <a:t> 진실된 자신의 모습을 </a:t>
            </a:r>
            <a:r>
              <a:rPr lang="ko-KR" altLang="en-US" sz="1000" dirty="0" err="1"/>
              <a:t>숨기는데에도</a:t>
            </a:r>
            <a:r>
              <a:rPr lang="ko-KR" altLang="en-US" sz="1000" dirty="0"/>
              <a:t> 급급하다</a:t>
            </a:r>
            <a:r>
              <a:rPr lang="en-US" altLang="ko-KR" sz="1000" dirty="0"/>
              <a:t>. </a:t>
            </a:r>
            <a:r>
              <a:rPr lang="ko-KR" altLang="en-US" sz="1000" dirty="0"/>
              <a:t>광고에서도 여배우가 </a:t>
            </a:r>
            <a:r>
              <a:rPr lang="ko-KR" altLang="en-US" sz="1000" dirty="0" err="1"/>
              <a:t>아쿠아리움으로</a:t>
            </a:r>
            <a:r>
              <a:rPr lang="ko-KR" altLang="en-US" sz="1000" dirty="0"/>
              <a:t> 인해 </a:t>
            </a:r>
            <a:r>
              <a:rPr lang="en-US" altLang="ko-KR" sz="1000" dirty="0" err="1"/>
              <a:t>sns</a:t>
            </a:r>
            <a:r>
              <a:rPr lang="ko-KR" altLang="en-US" sz="1000" dirty="0"/>
              <a:t>에 대한 생각은 잊고 </a:t>
            </a:r>
            <a:r>
              <a:rPr lang="ko-KR" altLang="en-US" sz="1000" dirty="0" err="1"/>
              <a:t>아쿠아리움을</a:t>
            </a:r>
            <a:r>
              <a:rPr lang="ko-KR" altLang="en-US" sz="1000" dirty="0"/>
              <a:t> </a:t>
            </a:r>
            <a:r>
              <a:rPr lang="ko-KR" altLang="en-US" sz="1000" dirty="0" err="1"/>
              <a:t>보고있을때만은</a:t>
            </a:r>
            <a:r>
              <a:rPr lang="ko-KR" altLang="en-US" sz="1000" dirty="0"/>
              <a:t> 마음이 고요하고 </a:t>
            </a:r>
            <a:r>
              <a:rPr lang="ko-KR" altLang="en-US" sz="1000" dirty="0" err="1"/>
              <a:t>잔잔해지는</a:t>
            </a:r>
            <a:r>
              <a:rPr lang="ko-KR" altLang="en-US" sz="1000" dirty="0"/>
              <a:t> 느낌을 보여준다</a:t>
            </a:r>
            <a:r>
              <a:rPr lang="en-US" altLang="ko-KR" sz="1000" dirty="0"/>
              <a:t>.</a:t>
            </a:r>
            <a:r>
              <a:rPr lang="ko-KR" altLang="en-US" sz="1000" dirty="0"/>
              <a:t> 사람들도 진실된 자신을 찾고 사람들에게 당당히 </a:t>
            </a:r>
            <a:r>
              <a:rPr lang="ko-KR" altLang="en-US" sz="1000" dirty="0" err="1"/>
              <a:t>보여주는것처럼</a:t>
            </a:r>
            <a:r>
              <a:rPr lang="ko-KR" altLang="en-US" sz="1000" dirty="0"/>
              <a:t> 사람들에게 보여주면 좋겠다는 생각으로 </a:t>
            </a:r>
            <a:r>
              <a:rPr lang="ko-KR" altLang="en-US" sz="1000" dirty="0" err="1"/>
              <a:t>만들게되었다</a:t>
            </a:r>
            <a:r>
              <a:rPr lang="en-US" altLang="ko-KR" sz="1000" dirty="0"/>
              <a:t>.</a:t>
            </a:r>
          </a:p>
          <a:p>
            <a:pPr algn="l">
              <a:lnSpc>
                <a:spcPct val="150000"/>
              </a:lnSpc>
            </a:pPr>
            <a:endParaRPr lang="en-US" altLang="ko-KR" sz="1000" dirty="0"/>
          </a:p>
          <a:p>
            <a:pPr algn="l">
              <a:lnSpc>
                <a:spcPct val="150000"/>
              </a:lnSpc>
            </a:pPr>
            <a:endParaRPr lang="en-US" altLang="ko-KR" sz="1000" dirty="0"/>
          </a:p>
          <a:p>
            <a:pPr algn="l">
              <a:lnSpc>
                <a:spcPct val="150000"/>
              </a:lnSpc>
            </a:pPr>
            <a:endParaRPr lang="en-US" altLang="ko-KR" sz="1000" dirty="0"/>
          </a:p>
          <a:p>
            <a:pPr algn="l">
              <a:lnSpc>
                <a:spcPct val="150000"/>
              </a:lnSpc>
            </a:pPr>
            <a:endParaRPr lang="en-US" altLang="ko-KR" sz="1000" dirty="0"/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/>
              <a:t>제작 </a:t>
            </a:r>
            <a:r>
              <a:rPr lang="en-US" altLang="ko-KR" sz="1000" dirty="0"/>
              <a:t>: 23.04.06-23.08.06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/>
              <a:t>업로드 </a:t>
            </a:r>
            <a:r>
              <a:rPr lang="en-US" altLang="ko-KR" sz="1000" dirty="0"/>
              <a:t>: 23.08.28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/>
              <a:t>분량 </a:t>
            </a:r>
            <a:r>
              <a:rPr lang="en-US" altLang="ko-KR" sz="1000" dirty="0"/>
              <a:t>: 3</a:t>
            </a:r>
            <a:r>
              <a:rPr lang="ko-KR" altLang="en-US" sz="1000" dirty="0" err="1"/>
              <a:t>분내외</a:t>
            </a:r>
            <a:endParaRPr lang="en-US" altLang="ko-KR" sz="1000" dirty="0"/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/>
              <a:t>장르 광고</a:t>
            </a:r>
            <a:r>
              <a:rPr lang="en-US" altLang="ko-KR" sz="1000" dirty="0"/>
              <a:t>[</a:t>
            </a:r>
            <a:r>
              <a:rPr lang="ko-KR" altLang="en-US" sz="1000" dirty="0"/>
              <a:t>홍보</a:t>
            </a:r>
            <a:r>
              <a:rPr lang="en-US" altLang="ko-KR" sz="1000" dirty="0"/>
              <a:t>]</a:t>
            </a:r>
            <a:endParaRPr lang="ko-KR" altLang="en-US" sz="1000" dirty="0"/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/>
              <a:t>출연 여자배우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/>
              <a:t>연출 김승희</a:t>
            </a:r>
            <a:r>
              <a:rPr lang="en-US" altLang="ko-KR" sz="1000" dirty="0"/>
              <a:t>,</a:t>
            </a:r>
            <a:r>
              <a:rPr lang="ko-KR" altLang="en-US" sz="1000" dirty="0" err="1"/>
              <a:t>구유경</a:t>
            </a:r>
            <a:r>
              <a:rPr lang="en-US" altLang="ko-KR" sz="1000" dirty="0"/>
              <a:t>,</a:t>
            </a:r>
            <a:r>
              <a:rPr lang="ko-KR" altLang="en-US" sz="1000" dirty="0"/>
              <a:t>김세영</a:t>
            </a:r>
            <a:endParaRPr lang="en-US" altLang="ko-KR" sz="1000" dirty="0"/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/>
              <a:t>극본 김승희</a:t>
            </a:r>
            <a:r>
              <a:rPr lang="en-US" altLang="ko-KR" sz="1000" dirty="0"/>
              <a:t>,</a:t>
            </a:r>
            <a:r>
              <a:rPr lang="ko-KR" altLang="en-US" sz="1000" dirty="0" err="1"/>
              <a:t>구유경</a:t>
            </a:r>
            <a:r>
              <a:rPr lang="en-US" altLang="ko-KR" sz="1000" dirty="0"/>
              <a:t>,</a:t>
            </a:r>
            <a:r>
              <a:rPr lang="ko-KR" altLang="en-US" sz="1000" dirty="0"/>
              <a:t>김세영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F96813-4936-3A02-30B6-DE3DE834B9B0}"/>
              </a:ext>
            </a:extLst>
          </p:cNvPr>
          <p:cNvSpPr txBox="1"/>
          <p:nvPr/>
        </p:nvSpPr>
        <p:spPr>
          <a:xfrm>
            <a:off x="404769" y="346964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b="1" dirty="0"/>
              <a:t>기획의도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5416457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내용 개체 틀 6">
            <a:extLst>
              <a:ext uri="{FF2B5EF4-FFF2-40B4-BE49-F238E27FC236}">
                <a16:creationId xmlns:a16="http://schemas.microsoft.com/office/drawing/2014/main" id="{AD0345F0-6721-9E35-BDEC-F11ADCA69D02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75" t="-1628" r="33119" b="-11875"/>
          <a:stretch/>
        </p:blipFill>
        <p:spPr>
          <a:xfrm>
            <a:off x="2844188" y="1166743"/>
            <a:ext cx="2037203" cy="4524513"/>
          </a:xfrm>
          <a:ln>
            <a:solidFill>
              <a:schemeClr val="bg1"/>
            </a:solidFill>
          </a:ln>
        </p:spPr>
      </p:pic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  <a:solidFill>
            <a:schemeClr val="bg1"/>
          </a:solidFill>
        </p:spPr>
        <p:txBody>
          <a:bodyPr>
            <a:normAutofit fontScale="32500" lnSpcReduction="20000"/>
          </a:bodyPr>
          <a:lstStyle/>
          <a:p>
            <a:r>
              <a:rPr lang="en-US" altLang="ko-KR" dirty="0" err="1"/>
              <a:t>steelix_lay</a:t>
            </a:r>
            <a:r>
              <a:rPr lang="en-US" altLang="ko-KR" dirty="0"/>
              <a:t> it down</a:t>
            </a:r>
          </a:p>
          <a:p>
            <a:r>
              <a:rPr lang="ko-KR" altLang="en-US" dirty="0">
                <a:solidFill>
                  <a:schemeClr val="accent1"/>
                </a:solidFill>
              </a:rPr>
              <a:t>밝고 경쾌한 음악 </a:t>
            </a:r>
            <a:r>
              <a:rPr lang="en-US" altLang="ko-KR" dirty="0">
                <a:solidFill>
                  <a:schemeClr val="accent1"/>
                </a:solidFill>
              </a:rPr>
              <a:t>(---</a:t>
            </a:r>
            <a:r>
              <a:rPr lang="ko-KR" altLang="en-US" dirty="0">
                <a:solidFill>
                  <a:schemeClr val="accent1"/>
                </a:solidFill>
              </a:rPr>
              <a:t>제목</a:t>
            </a:r>
            <a:r>
              <a:rPr lang="en-US" altLang="ko-KR" dirty="0">
                <a:solidFill>
                  <a:schemeClr val="accent1"/>
                </a:solidFill>
              </a:rPr>
              <a:t>)</a:t>
            </a:r>
          </a:p>
          <a:p>
            <a:r>
              <a:rPr lang="ko-KR" altLang="en-US" dirty="0">
                <a:solidFill>
                  <a:schemeClr val="accent1"/>
                </a:solidFill>
              </a:rPr>
              <a:t>저작권이 없는 무료 음원 중 찾으면 좋음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521558" y="6058309"/>
            <a:ext cx="5204693" cy="647700"/>
          </a:xfrm>
        </p:spPr>
        <p:txBody>
          <a:bodyPr>
            <a:normAutofit/>
          </a:bodyPr>
          <a:lstStyle/>
          <a:p>
            <a:r>
              <a:rPr lang="en-US" altLang="ko-KR" sz="1500" dirty="0"/>
              <a:t>05’ – 07’</a:t>
            </a:r>
            <a:endParaRPr lang="ko-KR" altLang="en-US" sz="1500" dirty="0"/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800" dirty="0">
                <a:solidFill>
                  <a:schemeClr val="tx1"/>
                </a:solidFill>
              </a:rPr>
              <a:t>[</a:t>
            </a:r>
            <a:r>
              <a:rPr lang="ko-KR" altLang="en-US" sz="800" dirty="0">
                <a:solidFill>
                  <a:schemeClr val="tx1"/>
                </a:solidFill>
              </a:rPr>
              <a:t>분할 화면으로 구성</a:t>
            </a:r>
            <a:r>
              <a:rPr lang="en-US" altLang="ko-KR" sz="800" dirty="0">
                <a:solidFill>
                  <a:schemeClr val="tx1"/>
                </a:solidFill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ko-KR" altLang="en-US" sz="800" dirty="0">
                <a:solidFill>
                  <a:schemeClr val="tx1"/>
                </a:solidFill>
              </a:rPr>
              <a:t>노래가 틀려진 헤드셋을 목에 </a:t>
            </a:r>
            <a:r>
              <a:rPr lang="ko-KR" altLang="en-US" sz="800" dirty="0" err="1">
                <a:solidFill>
                  <a:schemeClr val="tx1"/>
                </a:solidFill>
              </a:rPr>
              <a:t>걸쳐두고</a:t>
            </a:r>
            <a:r>
              <a:rPr lang="ko-KR" altLang="en-US" sz="800" dirty="0">
                <a:solidFill>
                  <a:schemeClr val="tx1"/>
                </a:solidFill>
              </a:rPr>
              <a:t> </a:t>
            </a:r>
            <a:r>
              <a:rPr lang="ko-KR" altLang="en-US" sz="800" dirty="0" err="1">
                <a:solidFill>
                  <a:schemeClr val="tx1"/>
                </a:solidFill>
              </a:rPr>
              <a:t>힙하게</a:t>
            </a:r>
            <a:r>
              <a:rPr lang="ko-KR" altLang="en-US" sz="800" dirty="0">
                <a:solidFill>
                  <a:schemeClr val="tx1"/>
                </a:solidFill>
              </a:rPr>
              <a:t> 옷을 입은 여자가 무표정으로 핸드폰만 보며 동대구역에서 나와 신세계백화점을 지나며 입구까지 걸어간다</a:t>
            </a:r>
            <a:r>
              <a:rPr lang="en-US" altLang="ko-KR" sz="800" dirty="0">
                <a:solidFill>
                  <a:schemeClr val="tx1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800" dirty="0">
                <a:solidFill>
                  <a:schemeClr val="tx1"/>
                </a:solidFill>
              </a:rPr>
              <a:t>신세계백화점 입구에 </a:t>
            </a:r>
            <a:r>
              <a:rPr lang="ko-KR" altLang="en-US" sz="800" dirty="0" err="1">
                <a:solidFill>
                  <a:schemeClr val="tx1"/>
                </a:solidFill>
              </a:rPr>
              <a:t>도착했을때</a:t>
            </a:r>
            <a:r>
              <a:rPr lang="ko-KR" altLang="en-US" sz="800" dirty="0">
                <a:solidFill>
                  <a:schemeClr val="tx1"/>
                </a:solidFill>
              </a:rPr>
              <a:t> 헤드셋을 쓰며 백화점에 들어간다</a:t>
            </a:r>
            <a:r>
              <a:rPr lang="en-US" altLang="ko-KR" sz="800" dirty="0">
                <a:solidFill>
                  <a:schemeClr val="tx1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800" dirty="0">
                <a:solidFill>
                  <a:schemeClr val="tx1"/>
                </a:solidFill>
              </a:rPr>
              <a:t>[</a:t>
            </a:r>
            <a:r>
              <a:rPr lang="ko-KR" altLang="en-US" sz="800" dirty="0">
                <a:solidFill>
                  <a:schemeClr val="tx1"/>
                </a:solidFill>
              </a:rPr>
              <a:t>여자는 정말 무심한 표정으로 핸드폰과 헤드셋의 노래에만 집중한다</a:t>
            </a:r>
            <a:r>
              <a:rPr lang="en-US" altLang="ko-KR" sz="800" dirty="0">
                <a:solidFill>
                  <a:schemeClr val="tx1"/>
                </a:solidFill>
              </a:rPr>
              <a:t>.]</a:t>
            </a:r>
          </a:p>
          <a:p>
            <a:pPr>
              <a:lnSpc>
                <a:spcPct val="150000"/>
              </a:lnSpc>
            </a:pPr>
            <a:endParaRPr lang="en-US" altLang="ko-KR" sz="1000" dirty="0">
              <a:solidFill>
                <a:schemeClr val="tx1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800" dirty="0">
              <a:solidFill>
                <a:schemeClr val="tx1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기타 </a:t>
            </a:r>
            <a:r>
              <a:rPr lang="en-US" altLang="ko-KR" sz="1000" b="1" u="sng" dirty="0">
                <a:solidFill>
                  <a:schemeClr val="tx1"/>
                </a:solidFill>
              </a:rPr>
              <a:t>=</a:t>
            </a:r>
            <a:r>
              <a:rPr lang="ko-KR" altLang="en-US" sz="1000" b="1" u="sng" dirty="0" err="1">
                <a:solidFill>
                  <a:schemeClr val="tx1"/>
                </a:solidFill>
              </a:rPr>
              <a:t>롱트래킹샷을</a:t>
            </a:r>
            <a:r>
              <a:rPr lang="ko-KR" altLang="en-US" sz="1000" b="1" u="sng" dirty="0">
                <a:solidFill>
                  <a:schemeClr val="tx1"/>
                </a:solidFill>
              </a:rPr>
              <a:t> 사용해 백화점에 </a:t>
            </a:r>
            <a:r>
              <a:rPr lang="ko-KR" altLang="en-US" sz="1000" b="1" u="sng" dirty="0" err="1">
                <a:solidFill>
                  <a:schemeClr val="tx1"/>
                </a:solidFill>
              </a:rPr>
              <a:t>들어가기전까지</a:t>
            </a:r>
            <a:r>
              <a:rPr lang="ko-KR" altLang="en-US" sz="1000" b="1" u="sng" dirty="0">
                <a:solidFill>
                  <a:schemeClr val="tx1"/>
                </a:solidFill>
              </a:rPr>
              <a:t> 촬영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ECE848A-E294-17BC-D01F-F080450A49D3}"/>
              </a:ext>
            </a:extLst>
          </p:cNvPr>
          <p:cNvSpPr txBox="1"/>
          <p:nvPr/>
        </p:nvSpPr>
        <p:spPr>
          <a:xfrm>
            <a:off x="1431471" y="125577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046350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내용 개체 틀 7">
            <a:extLst>
              <a:ext uri="{FF2B5EF4-FFF2-40B4-BE49-F238E27FC236}">
                <a16:creationId xmlns:a16="http://schemas.microsoft.com/office/drawing/2014/main" id="{B04A6564-07BC-F1F8-121E-02295DD798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3929" y="3039074"/>
            <a:ext cx="1015302" cy="1447721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1438284-E3B9-6991-F09E-F61D03A171E2}"/>
              </a:ext>
            </a:extLst>
          </p:cNvPr>
          <p:cNvSpPr txBox="1"/>
          <p:nvPr/>
        </p:nvSpPr>
        <p:spPr>
          <a:xfrm>
            <a:off x="7483929" y="1692729"/>
            <a:ext cx="30957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dirty="0"/>
              <a:t>폰만 </a:t>
            </a:r>
            <a:r>
              <a:rPr lang="ko-KR" altLang="en-US" sz="800" dirty="0" err="1"/>
              <a:t>보며여자는</a:t>
            </a:r>
            <a:r>
              <a:rPr lang="ko-KR" altLang="en-US" sz="800" dirty="0"/>
              <a:t> 사람들 사이를 지나며 전시회장으로 걸어간다</a:t>
            </a:r>
            <a:r>
              <a:rPr lang="en-US" altLang="ko-KR" sz="800" dirty="0"/>
              <a:t>.</a:t>
            </a:r>
          </a:p>
          <a:p>
            <a:r>
              <a:rPr lang="en-US" altLang="ko-KR" sz="800" dirty="0"/>
              <a:t>[</a:t>
            </a:r>
            <a:r>
              <a:rPr lang="ko-KR" altLang="en-US" sz="800" dirty="0"/>
              <a:t>구도 많이 </a:t>
            </a:r>
            <a:r>
              <a:rPr lang="ko-KR" altLang="en-US" sz="800" dirty="0" err="1"/>
              <a:t>바꿔야함</a:t>
            </a:r>
            <a:r>
              <a:rPr lang="en-US" altLang="ko-KR" sz="800" dirty="0"/>
              <a:t>]</a:t>
            </a:r>
          </a:p>
          <a:p>
            <a:r>
              <a:rPr lang="en-US" altLang="ko-KR" sz="800" dirty="0"/>
              <a:t>-</a:t>
            </a:r>
            <a:endParaRPr lang="ko-KR" altLang="en-US" sz="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598B2B-3973-7C16-1291-A4B4975E5383}"/>
              </a:ext>
            </a:extLst>
          </p:cNvPr>
          <p:cNvSpPr txBox="1"/>
          <p:nvPr/>
        </p:nvSpPr>
        <p:spPr>
          <a:xfrm>
            <a:off x="7432431" y="5483442"/>
            <a:ext cx="1154723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900" dirty="0" err="1"/>
              <a:t>steelix_lay</a:t>
            </a:r>
            <a:r>
              <a:rPr lang="en-US" altLang="ko-KR" sz="900" dirty="0"/>
              <a:t> it down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45ACEE5-5512-A67C-7219-0BA212266363}"/>
              </a:ext>
            </a:extLst>
          </p:cNvPr>
          <p:cNvSpPr txBox="1"/>
          <p:nvPr/>
        </p:nvSpPr>
        <p:spPr>
          <a:xfrm>
            <a:off x="7717868" y="4781276"/>
            <a:ext cx="363593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dirty="0" err="1"/>
              <a:t>폰만보며여자는</a:t>
            </a:r>
            <a:r>
              <a:rPr lang="ko-KR" altLang="en-US" sz="800" dirty="0"/>
              <a:t> 사람들 사이를 지나며 전시회장으로 걸어간다</a:t>
            </a:r>
            <a:r>
              <a:rPr lang="en-US" altLang="ko-KR" sz="800" dirty="0"/>
              <a:t>[</a:t>
            </a:r>
            <a:r>
              <a:rPr lang="ko-KR" altLang="en-US" sz="800" dirty="0" err="1"/>
              <a:t>아웃포커싱</a:t>
            </a:r>
            <a:r>
              <a:rPr lang="en-US" altLang="ko-KR" sz="800" dirty="0"/>
              <a:t>]</a:t>
            </a:r>
            <a:endParaRPr lang="ko-KR" altLang="en-US" sz="800" dirty="0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378D59AF-2C0E-B873-0233-A92EA66BF7D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084" t="12483" r="3084" b="9231"/>
          <a:stretch/>
        </p:blipFill>
        <p:spPr>
          <a:xfrm>
            <a:off x="8477023" y="3021492"/>
            <a:ext cx="1072661" cy="149066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40A7E05-FC8C-9FE1-9141-5BAF841D1BC4}"/>
              </a:ext>
            </a:extLst>
          </p:cNvPr>
          <p:cNvSpPr txBox="1"/>
          <p:nvPr/>
        </p:nvSpPr>
        <p:spPr>
          <a:xfrm>
            <a:off x="10630525" y="3039074"/>
            <a:ext cx="72327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b="1" u="sng" dirty="0"/>
              <a:t>스타일링</a:t>
            </a: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E0D16249-4FC4-5355-77B1-DDF7E1D8528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1" t="5664" r="42276" b="38120"/>
          <a:stretch/>
        </p:blipFill>
        <p:spPr>
          <a:xfrm>
            <a:off x="1281493" y="1356881"/>
            <a:ext cx="4227263" cy="2791655"/>
          </a:xfrm>
          <a:prstGeom prst="rect">
            <a:avLst/>
          </a:prstGeom>
        </p:spPr>
      </p:pic>
      <p:sp>
        <p:nvSpPr>
          <p:cNvPr id="15" name="텍스트 개체 틀 4">
            <a:extLst>
              <a:ext uri="{FF2B5EF4-FFF2-40B4-BE49-F238E27FC236}">
                <a16:creationId xmlns:a16="http://schemas.microsoft.com/office/drawing/2014/main" id="{862DCC1B-4B0D-2EE1-96AE-01FD5771091F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/>
              <a:t>02’ – 03’</a:t>
            </a:r>
            <a:endParaRPr lang="ko-KR" altLang="en-US" sz="1500" dirty="0"/>
          </a:p>
        </p:txBody>
      </p:sp>
    </p:spTree>
    <p:extLst>
      <p:ext uri="{BB962C8B-B14F-4D97-AF65-F5344CB8AC3E}">
        <p14:creationId xmlns:p14="http://schemas.microsoft.com/office/powerpoint/2010/main" val="39990119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7223645-C68F-855F-71D8-5C3E39542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70365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61853FD9-99AB-1ED2-75A7-BEEBABAC95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02600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447DDF7-97E1-72E3-3611-2A7A547CF7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04091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B9FEEEF9-6467-F694-96D9-C96D61CCAB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06722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7ED3FD0E-7D75-73DC-46A4-D66D618709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8254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3501265-BB1B-21E5-49A5-085A0A3E5C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60117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203</Words>
  <Application>Microsoft Office PowerPoint</Application>
  <PresentationFormat>와이드스크린</PresentationFormat>
  <Paragraphs>34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3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로찌;LossyRosy</dc:creator>
  <cp:keywords>양식;스토리보드;로찌;LossyRosy</cp:keywords>
  <cp:lastModifiedBy>USER</cp:lastModifiedBy>
  <cp:revision>32</cp:revision>
  <dcterms:created xsi:type="dcterms:W3CDTF">2019-02-01T01:32:50Z</dcterms:created>
  <dcterms:modified xsi:type="dcterms:W3CDTF">2023-04-06T03:24:49Z</dcterms:modified>
</cp:coreProperties>
</file>