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77" r:id="rId2"/>
    <p:sldId id="265" r:id="rId3"/>
    <p:sldId id="267" r:id="rId4"/>
    <p:sldId id="268" r:id="rId5"/>
    <p:sldId id="269" r:id="rId6"/>
    <p:sldId id="271" r:id="rId7"/>
    <p:sldId id="272" r:id="rId8"/>
    <p:sldId id="278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08" y="17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6T02:24:33.2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489192" y="3700338"/>
            <a:ext cx="6094602" cy="21400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제작 </a:t>
            </a:r>
            <a:r>
              <a:rPr lang="en-US" altLang="ko-KR" sz="1000" dirty="0">
                <a:solidFill>
                  <a:srgbClr val="0070C0"/>
                </a:solidFill>
              </a:rPr>
              <a:t>: 23.06.01 ~ 23.07.01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업로드 </a:t>
            </a:r>
            <a:r>
              <a:rPr lang="en-US" altLang="ko-KR" sz="1000" dirty="0">
                <a:solidFill>
                  <a:srgbClr val="0070C0"/>
                </a:solidFill>
              </a:rPr>
              <a:t>: 23.07.02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분량 </a:t>
            </a:r>
            <a:r>
              <a:rPr lang="en-US" altLang="ko-KR" sz="1000" dirty="0">
                <a:solidFill>
                  <a:srgbClr val="0070C0"/>
                </a:solidFill>
              </a:rPr>
              <a:t>: 1</a:t>
            </a:r>
            <a:r>
              <a:rPr lang="ko-KR" altLang="en-US" sz="1000" dirty="0">
                <a:solidFill>
                  <a:srgbClr val="0070C0"/>
                </a:solidFill>
              </a:rPr>
              <a:t>회 </a:t>
            </a:r>
            <a:r>
              <a:rPr lang="en-US" altLang="ko-KR" sz="1000" dirty="0">
                <a:solidFill>
                  <a:srgbClr val="0070C0"/>
                </a:solidFill>
              </a:rPr>
              <a:t>1</a:t>
            </a:r>
            <a:r>
              <a:rPr lang="ko-KR" altLang="en-US" sz="1000" dirty="0">
                <a:solidFill>
                  <a:srgbClr val="0070C0"/>
                </a:solidFill>
              </a:rPr>
              <a:t>분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장르 홍보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촬영 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이경민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 err="1">
                <a:solidFill>
                  <a:srgbClr val="0070C0"/>
                </a:solidFill>
              </a:rPr>
              <a:t>최석종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안성만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박기영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편집 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이경민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 err="1">
                <a:solidFill>
                  <a:srgbClr val="0070C0"/>
                </a:solidFill>
              </a:rPr>
              <a:t>최석종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안성만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박기영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기획 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이경민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 err="1">
                <a:solidFill>
                  <a:srgbClr val="0070C0"/>
                </a:solidFill>
              </a:rPr>
              <a:t>최석종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안성만</a:t>
            </a:r>
            <a:r>
              <a:rPr lang="en-US" altLang="ko-KR" sz="1000" dirty="0">
                <a:solidFill>
                  <a:srgbClr val="0070C0"/>
                </a:solidFill>
              </a:rPr>
              <a:t>,</a:t>
            </a:r>
            <a:r>
              <a:rPr lang="ko-KR" altLang="en-US" sz="1000" dirty="0">
                <a:solidFill>
                  <a:srgbClr val="0070C0"/>
                </a:solidFill>
              </a:rPr>
              <a:t>박기영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/>
              <a:t>기획의도</a:t>
            </a:r>
            <a:endParaRPr lang="ko-KR" altLang="en-US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223A15-E89F-18D5-3C4A-D4FD1BC30475}"/>
              </a:ext>
            </a:extLst>
          </p:cNvPr>
          <p:cNvSpPr txBox="1"/>
          <p:nvPr/>
        </p:nvSpPr>
        <p:spPr>
          <a:xfrm>
            <a:off x="589675" y="1337163"/>
            <a:ext cx="6094602" cy="12167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기획의도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대구창의융합교육원의</a:t>
            </a:r>
            <a:r>
              <a:rPr lang="ko-KR" altLang="en-US" sz="1000" dirty="0">
                <a:solidFill>
                  <a:srgbClr val="0070C0"/>
                </a:solidFill>
              </a:rPr>
              <a:t> 여러 행사와 여러 활동들을 알려줌으로써 많은 사람들이 </a:t>
            </a:r>
            <a:r>
              <a:rPr lang="ko-KR" altLang="en-US" sz="1000" dirty="0" err="1">
                <a:solidFill>
                  <a:srgbClr val="0070C0"/>
                </a:solidFill>
              </a:rPr>
              <a:t>대구창의융합교육원에</a:t>
            </a:r>
            <a:r>
              <a:rPr lang="ko-KR" altLang="en-US" sz="1000" dirty="0">
                <a:solidFill>
                  <a:srgbClr val="0070C0"/>
                </a:solidFill>
              </a:rPr>
              <a:t> 찾아와 행사 및 활동을 참여하게 만들기 위해 이러한 영상을 만들 계획입니다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6" name="잉크 5">
                <a:extLst>
                  <a:ext uri="{FF2B5EF4-FFF2-40B4-BE49-F238E27FC236}">
                    <a16:creationId xmlns:a16="http://schemas.microsoft.com/office/drawing/2014/main" id="{4BA0A53C-CC0C-C708-4EC0-31192C0EFF9C}"/>
                  </a:ext>
                </a:extLst>
              </p14:cNvPr>
              <p14:cNvContentPartPr/>
              <p14:nvPr/>
            </p14:nvContentPartPr>
            <p14:xfrm>
              <a:off x="3548417" y="-1284583"/>
              <a:ext cx="360" cy="360"/>
            </p14:xfrm>
          </p:contentPart>
        </mc:Choice>
        <mc:Fallback>
          <p:pic>
            <p:nvPicPr>
              <p:cNvPr id="6" name="잉크 5">
                <a:extLst>
                  <a:ext uri="{FF2B5EF4-FFF2-40B4-BE49-F238E27FC236}">
                    <a16:creationId xmlns:a16="http://schemas.microsoft.com/office/drawing/2014/main" id="{4BA0A53C-CC0C-C708-4EC0-31192C0EFF9C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539777" y="-1293583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 fontScale="70000" lnSpcReduction="20000"/>
          </a:bodyPr>
          <a:lstStyle/>
          <a:p>
            <a:r>
              <a:rPr lang="en-US" altLang="ko-KR" dirty="0">
                <a:solidFill>
                  <a:srgbClr val="0070C0"/>
                </a:solidFill>
              </a:rPr>
              <a:t>Power train</a:t>
            </a:r>
          </a:p>
          <a:p>
            <a:r>
              <a:rPr lang="en-US" altLang="ko-KR" dirty="0">
                <a:solidFill>
                  <a:srgbClr val="0070C0"/>
                </a:solidFill>
              </a:rPr>
              <a:t>-</a:t>
            </a:r>
            <a:r>
              <a:rPr lang="ko-KR" altLang="en-US" dirty="0" err="1">
                <a:solidFill>
                  <a:srgbClr val="0070C0"/>
                </a:solidFill>
              </a:rPr>
              <a:t>브금대통령</a:t>
            </a:r>
            <a:endParaRPr lang="ko-KR" altLang="en-US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00:00 ~ 00:04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1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1. </a:t>
            </a:r>
            <a:r>
              <a:rPr lang="ko-KR" altLang="en-US" sz="1000" dirty="0">
                <a:solidFill>
                  <a:srgbClr val="0070C0"/>
                </a:solidFill>
              </a:rPr>
              <a:t>페이드인으로 로고 소개 후 다운 스케일 </a:t>
            </a:r>
            <a:r>
              <a:rPr lang="en-US" altLang="ko-KR" sz="1000" dirty="0">
                <a:solidFill>
                  <a:srgbClr val="0070C0"/>
                </a:solidFill>
              </a:rPr>
              <a:t>-&gt; </a:t>
            </a:r>
            <a:r>
              <a:rPr lang="ko-KR" altLang="en-US" sz="1000" dirty="0">
                <a:solidFill>
                  <a:srgbClr val="0070C0"/>
                </a:solidFill>
              </a:rPr>
              <a:t>우측상단 배치 후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소개영상 시작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2. </a:t>
            </a:r>
            <a:r>
              <a:rPr lang="ko-KR" altLang="en-US" sz="1000" dirty="0">
                <a:solidFill>
                  <a:srgbClr val="0070C0"/>
                </a:solidFill>
              </a:rPr>
              <a:t>로고 소개 후 노래시작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메이플스토리 시작 느낌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대구창의융합교육원</a:t>
            </a:r>
            <a:r>
              <a:rPr lang="ko-KR" altLang="en-US" sz="1000" dirty="0">
                <a:solidFill>
                  <a:srgbClr val="0070C0"/>
                </a:solidFill>
              </a:rPr>
              <a:t> 로고 띄우고 </a:t>
            </a:r>
            <a:r>
              <a:rPr lang="en-US" altLang="ko-KR" sz="1000" dirty="0" err="1">
                <a:solidFill>
                  <a:srgbClr val="0070C0"/>
                </a:solidFill>
              </a:rPr>
              <a:t>bgm</a:t>
            </a:r>
            <a:r>
              <a:rPr lang="en-US" altLang="ko-KR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>
                <a:solidFill>
                  <a:srgbClr val="0070C0"/>
                </a:solidFill>
              </a:rPr>
              <a:t>시작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 err="1">
                <a:solidFill>
                  <a:srgbClr val="0070C0"/>
                </a:solidFill>
              </a:rPr>
              <a:t>대구창의융합교육원</a:t>
            </a:r>
            <a:r>
              <a:rPr lang="ko-KR" altLang="en-US" dirty="0">
                <a:solidFill>
                  <a:srgbClr val="0070C0"/>
                </a:solidFill>
              </a:rPr>
              <a:t> 소개영상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E5754DD2-300E-74DC-8E63-902BC72EDA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183" y="2403988"/>
            <a:ext cx="6002233" cy="1705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89002F5-26FC-3F1E-987C-6FC99BB6DBF6}"/>
              </a:ext>
            </a:extLst>
          </p:cNvPr>
          <p:cNvSpPr txBox="1"/>
          <p:nvPr/>
        </p:nvSpPr>
        <p:spPr>
          <a:xfrm>
            <a:off x="1534885" y="97971"/>
            <a:ext cx="32672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>
                <a:solidFill>
                  <a:srgbClr val="0070C0"/>
                </a:solidFill>
              </a:rPr>
              <a:t>대구창의융합교육원</a:t>
            </a:r>
            <a:r>
              <a:rPr lang="ko-KR" altLang="en-US" dirty="0">
                <a:solidFill>
                  <a:srgbClr val="0070C0"/>
                </a:solidFill>
              </a:rPr>
              <a:t> 소개영상</a:t>
            </a:r>
          </a:p>
          <a:p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3945B1-2EC5-C3A0-EB2D-BD198E3CE051}"/>
              </a:ext>
            </a:extLst>
          </p:cNvPr>
          <p:cNvSpPr txBox="1"/>
          <p:nvPr/>
        </p:nvSpPr>
        <p:spPr>
          <a:xfrm>
            <a:off x="10657115" y="97971"/>
            <a:ext cx="348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4A0FAF-1788-EF62-0652-C54164B9CB33}"/>
              </a:ext>
            </a:extLst>
          </p:cNvPr>
          <p:cNvSpPr txBox="1"/>
          <p:nvPr/>
        </p:nvSpPr>
        <p:spPr>
          <a:xfrm>
            <a:off x="7565571" y="1676400"/>
            <a:ext cx="34531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전체적인 과학관 외관을</a:t>
            </a:r>
            <a:endParaRPr lang="en-US" altLang="ko-KR" dirty="0"/>
          </a:p>
          <a:p>
            <a:r>
              <a:rPr lang="ko-KR" altLang="en-US" dirty="0"/>
              <a:t> </a:t>
            </a:r>
            <a:r>
              <a:rPr lang="en-US" altLang="ko-KR" dirty="0" err="1"/>
              <a:t>bgm</a:t>
            </a:r>
            <a:r>
              <a:rPr lang="en-US" altLang="ko-KR" dirty="0"/>
              <a:t> </a:t>
            </a:r>
            <a:r>
              <a:rPr lang="ko-KR" altLang="en-US" dirty="0"/>
              <a:t>싱크에 맞춰 빠르게 소개</a:t>
            </a:r>
            <a:r>
              <a:rPr lang="en-US" altLang="ko-KR" dirty="0"/>
              <a:t>)</a:t>
            </a:r>
          </a:p>
        </p:txBody>
      </p:sp>
      <p:sp>
        <p:nvSpPr>
          <p:cNvPr id="9" name="내용 개체 틀 8">
            <a:extLst>
              <a:ext uri="{FF2B5EF4-FFF2-40B4-BE49-F238E27FC236}">
                <a16:creationId xmlns:a16="http://schemas.microsoft.com/office/drawing/2014/main" id="{01A2BADB-5054-8339-B5E2-5B18CC5677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080" name="Picture 8">
            <a:extLst>
              <a:ext uri="{FF2B5EF4-FFF2-40B4-BE49-F238E27FC236}">
                <a16:creationId xmlns:a16="http://schemas.microsoft.com/office/drawing/2014/main" id="{AAB2D446-56DE-BB72-0E12-E9F1F23A9C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470" y="966786"/>
            <a:ext cx="3100901" cy="4924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3512EB2B-6781-83EA-5DAF-8659918067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29" y="966786"/>
            <a:ext cx="3267241" cy="487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72E0647-BD40-DE32-12D3-40DA1E050C5D}"/>
              </a:ext>
            </a:extLst>
          </p:cNvPr>
          <p:cNvSpPr txBox="1"/>
          <p:nvPr/>
        </p:nvSpPr>
        <p:spPr>
          <a:xfrm>
            <a:off x="7565571" y="3701143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/>
              <a:t>대구창의융합교육원</a:t>
            </a:r>
            <a:endParaRPr lang="ko-KR" altLang="en-US" dirty="0"/>
          </a:p>
        </p:txBody>
      </p:sp>
      <p:sp>
        <p:nvSpPr>
          <p:cNvPr id="11" name="텍스트 개체 틀 4">
            <a:extLst>
              <a:ext uri="{FF2B5EF4-FFF2-40B4-BE49-F238E27FC236}">
                <a16:creationId xmlns:a16="http://schemas.microsoft.com/office/drawing/2014/main" id="{8D4B4FF2-8054-A2AF-38B1-13031DA6C957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00:05 ~ 00:15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2" name="텍스트 개체 틀 3">
            <a:extLst>
              <a:ext uri="{FF2B5EF4-FFF2-40B4-BE49-F238E27FC236}">
                <a16:creationId xmlns:a16="http://schemas.microsoft.com/office/drawing/2014/main" id="{7BA7840B-F2CE-013A-34B9-5CC78F566A24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>
                <a:solidFill>
                  <a:srgbClr val="0070C0"/>
                </a:solidFill>
              </a:rPr>
              <a:t>Power train</a:t>
            </a:r>
          </a:p>
          <a:p>
            <a:r>
              <a:rPr lang="en-US" altLang="ko-KR">
                <a:solidFill>
                  <a:srgbClr val="0070C0"/>
                </a:solidFill>
              </a:rPr>
              <a:t>-</a:t>
            </a:r>
            <a:r>
              <a:rPr lang="ko-KR" altLang="en-US">
                <a:solidFill>
                  <a:srgbClr val="0070C0"/>
                </a:solidFill>
              </a:rPr>
              <a:t>브금대통령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11C510-DC66-048E-F916-C1EEF9B852A4}"/>
              </a:ext>
            </a:extLst>
          </p:cNvPr>
          <p:cNvSpPr txBox="1"/>
          <p:nvPr/>
        </p:nvSpPr>
        <p:spPr>
          <a:xfrm>
            <a:off x="7467600" y="1701578"/>
            <a:ext cx="60960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/>
              <a:t>1관~4관 순서대로 </a:t>
            </a:r>
            <a:r>
              <a:rPr lang="ko-KR" altLang="en-US" sz="1600" dirty="0" err="1"/>
              <a:t>속도감있는</a:t>
            </a:r>
            <a:endParaRPr lang="en-US" altLang="ko-KR" sz="1600" dirty="0"/>
          </a:p>
          <a:p>
            <a:r>
              <a:rPr lang="ko-KR" altLang="en-US" sz="1600" dirty="0"/>
              <a:t> 배속 촬영법으로 30초 가량 소개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참고자료1)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국립항공박물관 홍보영상(</a:t>
            </a:r>
            <a:r>
              <a:rPr lang="ko-KR" altLang="en-US" sz="1600" dirty="0" err="1"/>
              <a:t>Full</a:t>
            </a:r>
            <a:r>
              <a:rPr lang="ko-KR" altLang="en-US" sz="1600" dirty="0"/>
              <a:t> </a:t>
            </a:r>
            <a:r>
              <a:rPr lang="ko-KR" altLang="en-US" sz="1600" dirty="0" err="1"/>
              <a:t>ver</a:t>
            </a:r>
            <a:r>
              <a:rPr lang="ko-KR" altLang="en-US" sz="1600" dirty="0"/>
              <a:t>.) 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2FDBE43E-9855-16F4-1F93-86A33133CF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84" y="1017589"/>
            <a:ext cx="6004832" cy="4003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12071F5-05D2-2759-7AB6-9A9F8AA10EA8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https://www.dge.go.kr/dicce/cm/cntnts/cntntsView.do?mi=3029&amp;cntntsId=2292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472A3F-7D0B-149C-881E-31EBA305B975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참고자료</a:t>
            </a:r>
            <a:r>
              <a:rPr lang="en-US" altLang="ko-KR" dirty="0"/>
              <a:t>2)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FD05F2F-A54B-069F-C3D9-F536DD251291}"/>
              </a:ext>
            </a:extLst>
          </p:cNvPr>
          <p:cNvSpPr txBox="1"/>
          <p:nvPr/>
        </p:nvSpPr>
        <p:spPr>
          <a:xfrm>
            <a:off x="7685314" y="3403598"/>
            <a:ext cx="3091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err="1"/>
              <a:t>Bgm</a:t>
            </a:r>
            <a:r>
              <a:rPr lang="en-US" altLang="ko-KR" dirty="0"/>
              <a:t> </a:t>
            </a:r>
            <a:r>
              <a:rPr lang="ko-KR" altLang="en-US" dirty="0"/>
              <a:t>싱크에 맞춰서 </a:t>
            </a:r>
            <a:r>
              <a:rPr lang="en-US" altLang="ko-KR" dirty="0"/>
              <a:t>18</a:t>
            </a:r>
            <a:r>
              <a:rPr lang="ko-KR" altLang="en-US" dirty="0"/>
              <a:t>초 부근에서 </a:t>
            </a:r>
            <a:r>
              <a:rPr lang="en-US" altLang="ko-KR" dirty="0"/>
              <a:t>1</a:t>
            </a:r>
            <a:r>
              <a:rPr lang="ko-KR" altLang="en-US" dirty="0"/>
              <a:t>관 소개 시작</a:t>
            </a:r>
          </a:p>
        </p:txBody>
      </p:sp>
      <p:sp>
        <p:nvSpPr>
          <p:cNvPr id="12" name="텍스트 개체 틀 4">
            <a:extLst>
              <a:ext uri="{FF2B5EF4-FFF2-40B4-BE49-F238E27FC236}">
                <a16:creationId xmlns:a16="http://schemas.microsoft.com/office/drawing/2014/main" id="{A17F0FFB-1525-261E-6884-410F672B10E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00:15 ~ 00:49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4572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74FC55F4-7557-CCDC-6A06-32612C4F2F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1063088"/>
            <a:ext cx="5808889" cy="387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00:15 ~ 00:49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E70195-F946-BD7B-E897-6A26B3BFCF88}"/>
              </a:ext>
            </a:extLst>
          </p:cNvPr>
          <p:cNvSpPr txBox="1"/>
          <p:nvPr/>
        </p:nvSpPr>
        <p:spPr>
          <a:xfrm>
            <a:off x="7467600" y="1701578"/>
            <a:ext cx="60960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/>
              <a:t>1관~4관 순서대로 </a:t>
            </a:r>
            <a:r>
              <a:rPr lang="ko-KR" altLang="en-US" sz="1600" dirty="0" err="1"/>
              <a:t>속도감있는</a:t>
            </a:r>
            <a:endParaRPr lang="en-US" altLang="ko-KR" sz="1600" dirty="0"/>
          </a:p>
          <a:p>
            <a:r>
              <a:rPr lang="ko-KR" altLang="en-US" sz="1600" dirty="0"/>
              <a:t> 배속 촬영법으로 30초 가량 소개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참고자료1)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국립항공박물관 홍보영상(</a:t>
            </a:r>
            <a:r>
              <a:rPr lang="ko-KR" altLang="en-US" sz="1600" dirty="0" err="1"/>
              <a:t>Full</a:t>
            </a:r>
            <a:r>
              <a:rPr lang="ko-KR" altLang="en-US" sz="1600" dirty="0"/>
              <a:t> </a:t>
            </a:r>
            <a:r>
              <a:rPr lang="ko-KR" altLang="en-US" sz="1600" dirty="0" err="1"/>
              <a:t>ver</a:t>
            </a:r>
            <a:r>
              <a:rPr lang="ko-KR" altLang="en-US" sz="1600" dirty="0"/>
              <a:t>.)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FE9D-197A-1E86-92F5-97C8DD44A021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참고자료</a:t>
            </a:r>
            <a:r>
              <a:rPr lang="en-US" altLang="ko-KR" dirty="0"/>
              <a:t>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9E2F9-2B3C-B465-B0D0-B1FA766AD071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https://www.dge.go.kr/dicce/cm/cntnts/cntntsView.do?mi=3029&amp;cntntsId=2292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E61328-8932-0431-D9CB-A9194FDB0D6F}"/>
              </a:ext>
            </a:extLst>
          </p:cNvPr>
          <p:cNvSpPr txBox="1"/>
          <p:nvPr/>
        </p:nvSpPr>
        <p:spPr>
          <a:xfrm>
            <a:off x="7576457" y="3429000"/>
            <a:ext cx="3646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대구창의융합교육원</a:t>
            </a:r>
            <a:r>
              <a:rPr lang="ko-KR" altLang="en-US" dirty="0"/>
              <a:t> 공식 홈페이지에 적힌 </a:t>
            </a:r>
            <a:r>
              <a:rPr lang="ko-KR" altLang="en-US" dirty="0" err="1"/>
              <a:t>운영중점</a:t>
            </a:r>
            <a:r>
              <a:rPr lang="ko-KR" altLang="en-US" dirty="0"/>
              <a:t> 및 슬로건을 활용하여서 자막으로 배치</a:t>
            </a:r>
            <a:endParaRPr lang="en-US" altLang="ko-KR" dirty="0"/>
          </a:p>
          <a:p>
            <a:r>
              <a:rPr lang="en-US" altLang="ko-KR" dirty="0"/>
              <a:t>*</a:t>
            </a:r>
            <a:r>
              <a:rPr lang="ko-KR" altLang="en-US" dirty="0"/>
              <a:t> 참고자료</a:t>
            </a:r>
            <a:r>
              <a:rPr lang="en-US" altLang="ko-KR" dirty="0"/>
              <a:t>2)</a:t>
            </a:r>
            <a:r>
              <a:rPr lang="ko-KR" altLang="en-US" dirty="0"/>
              <a:t> 활용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217036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37C64032-2795-A128-9B16-2FC9D90492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63D72B9-0905-E238-0E47-4E35D6F69B84}"/>
              </a:ext>
            </a:extLst>
          </p:cNvPr>
          <p:cNvSpPr txBox="1"/>
          <p:nvPr/>
        </p:nvSpPr>
        <p:spPr>
          <a:xfrm>
            <a:off x="7674428" y="1654629"/>
            <a:ext cx="3439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아이들이 재미있게 </a:t>
            </a:r>
            <a:r>
              <a:rPr lang="ko-KR" altLang="en-US"/>
              <a:t>즐기는 장면과 </a:t>
            </a:r>
            <a:r>
              <a:rPr lang="ko-KR" altLang="en-US" dirty="0" err="1"/>
              <a:t>웃는모습으로</a:t>
            </a:r>
            <a:r>
              <a:rPr lang="ko-KR" altLang="en-US" dirty="0"/>
              <a:t> 마무리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A0ECF2-C9E4-90F2-95DB-0E137549529A}"/>
              </a:ext>
            </a:extLst>
          </p:cNvPr>
          <p:cNvSpPr txBox="1"/>
          <p:nvPr/>
        </p:nvSpPr>
        <p:spPr>
          <a:xfrm>
            <a:off x="7674428" y="3429000"/>
            <a:ext cx="3439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err="1"/>
              <a:t>Bgm</a:t>
            </a:r>
            <a:r>
              <a:rPr lang="ko-KR" altLang="en-US" dirty="0"/>
              <a:t>이 끝나는 타이밍 </a:t>
            </a:r>
            <a:r>
              <a:rPr lang="en-US" altLang="ko-KR" dirty="0"/>
              <a:t>( 00:54 ) </a:t>
            </a:r>
            <a:r>
              <a:rPr lang="ko-KR" altLang="en-US" dirty="0"/>
              <a:t>초에 맞춰서 영상 마무리</a:t>
            </a:r>
          </a:p>
        </p:txBody>
      </p:sp>
      <p:pic>
        <p:nvPicPr>
          <p:cNvPr id="6146" name="Picture 2" descr="Happy Children's Day 2022: Best Messages, Quotes, Wishes and Images to share on Children's Day">
            <a:extLst>
              <a:ext uri="{FF2B5EF4-FFF2-40B4-BE49-F238E27FC236}">
                <a16:creationId xmlns:a16="http://schemas.microsoft.com/office/drawing/2014/main" id="{0EF56F4C-A691-6557-B48C-25DF8FA19E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966786"/>
            <a:ext cx="6172199" cy="4629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텍스트 개체 틀 4">
            <a:extLst>
              <a:ext uri="{FF2B5EF4-FFF2-40B4-BE49-F238E27FC236}">
                <a16:creationId xmlns:a16="http://schemas.microsoft.com/office/drawing/2014/main" id="{53666EE6-9C72-E41F-2A6F-0EBC476C58FA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00:50 ~ 00:54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9FEEEF9-6467-F694-96D9-C96D61CCA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5310EBC-B0AC-F22B-A3E9-79DFF4F0B4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183" y="2403988"/>
            <a:ext cx="6002233" cy="170589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77C7BEF-FBD0-AF6C-1AA7-3FC22CD3B2E8}"/>
              </a:ext>
            </a:extLst>
          </p:cNvPr>
          <p:cNvSpPr txBox="1"/>
          <p:nvPr/>
        </p:nvSpPr>
        <p:spPr>
          <a:xfrm>
            <a:off x="7576457" y="1719943"/>
            <a:ext cx="3692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err="1"/>
              <a:t>Bgm</a:t>
            </a:r>
            <a:r>
              <a:rPr lang="ko-KR" altLang="en-US" dirty="0"/>
              <a:t>이 서서히 줄어들면서 로고 확대 후 </a:t>
            </a:r>
            <a:r>
              <a:rPr lang="en-US" altLang="ko-KR" dirty="0"/>
              <a:t>L</a:t>
            </a:r>
            <a:r>
              <a:rPr lang="ko-KR" altLang="en-US" dirty="0"/>
              <a:t>컷 편집으로 영상 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07F391-D632-331D-C633-42CCB0683B4C}"/>
              </a:ext>
            </a:extLst>
          </p:cNvPr>
          <p:cNvSpPr txBox="1"/>
          <p:nvPr/>
        </p:nvSpPr>
        <p:spPr>
          <a:xfrm>
            <a:off x="7674428" y="3429000"/>
            <a:ext cx="3439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err="1"/>
              <a:t>Bgm</a:t>
            </a:r>
            <a:r>
              <a:rPr lang="ko-KR" altLang="en-US" dirty="0"/>
              <a:t>이 끝나는 타이밍 </a:t>
            </a:r>
            <a:r>
              <a:rPr lang="en-US" altLang="ko-KR" dirty="0"/>
              <a:t>( 00:55 ) </a:t>
            </a:r>
            <a:r>
              <a:rPr lang="ko-KR" altLang="en-US" dirty="0"/>
              <a:t>초에 맞춰서 영상 마무리</a:t>
            </a:r>
          </a:p>
        </p:txBody>
      </p:sp>
      <p:sp>
        <p:nvSpPr>
          <p:cNvPr id="6" name="텍스트 개체 틀 4">
            <a:extLst>
              <a:ext uri="{FF2B5EF4-FFF2-40B4-BE49-F238E27FC236}">
                <a16:creationId xmlns:a16="http://schemas.microsoft.com/office/drawing/2014/main" id="{A3F68BF2-E315-7877-71DF-6CEB5CBAC10E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00:55 ~ 00:59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61853FD9-99AB-1ED2-75A7-BEEBABAC9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8184CFD-7208-112E-768A-DE2747A2B3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7553" y="966786"/>
            <a:ext cx="5447539" cy="469174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FAF4399-1859-79C4-A49F-2E2D0FFF0CBA}"/>
              </a:ext>
            </a:extLst>
          </p:cNvPr>
          <p:cNvSpPr txBox="1"/>
          <p:nvPr/>
        </p:nvSpPr>
        <p:spPr>
          <a:xfrm>
            <a:off x="7565571" y="3429000"/>
            <a:ext cx="37882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영상제작 참고용 자료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A1E0BF-AC76-4FD8-C1B5-7AFD24E8D1E2}"/>
              </a:ext>
            </a:extLst>
          </p:cNvPr>
          <p:cNvSpPr txBox="1"/>
          <p:nvPr/>
        </p:nvSpPr>
        <p:spPr>
          <a:xfrm>
            <a:off x="7565571" y="1663072"/>
            <a:ext cx="37882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피드백 </a:t>
            </a:r>
            <a:r>
              <a:rPr lang="en-US" altLang="ko-KR" dirty="0"/>
              <a:t>: </a:t>
            </a:r>
            <a:r>
              <a:rPr lang="ko-KR" altLang="en-US" dirty="0"/>
              <a:t>장면에 어울리는 영상 자막 </a:t>
            </a:r>
            <a:r>
              <a:rPr lang="en-US" altLang="ko-KR" dirty="0"/>
              <a:t>+ 1</a:t>
            </a:r>
            <a:r>
              <a:rPr lang="ko-KR" altLang="en-US" dirty="0"/>
              <a:t>층</a:t>
            </a:r>
            <a:r>
              <a:rPr lang="en-US" altLang="ko-KR" dirty="0"/>
              <a:t>~4</a:t>
            </a:r>
            <a:r>
              <a:rPr lang="ko-KR" altLang="en-US" dirty="0"/>
              <a:t>층까지 주요 장면 삽입 필요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C904CC-0595-02A6-4360-21B747D41092}"/>
              </a:ext>
            </a:extLst>
          </p:cNvPr>
          <p:cNvSpPr txBox="1"/>
          <p:nvPr/>
        </p:nvSpPr>
        <p:spPr>
          <a:xfrm>
            <a:off x="5943600" y="622219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https://blog.naver.com/pure1231/223036938672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B0EABF-DB17-A97C-9625-ABD29410598E}"/>
              </a:ext>
            </a:extLst>
          </p:cNvPr>
          <p:cNvSpPr txBox="1"/>
          <p:nvPr/>
        </p:nvSpPr>
        <p:spPr>
          <a:xfrm>
            <a:off x="8316686" y="5236029"/>
            <a:ext cx="2373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참고자료 링크</a:t>
            </a:r>
          </a:p>
        </p:txBody>
      </p:sp>
    </p:spTree>
    <p:extLst>
      <p:ext uri="{BB962C8B-B14F-4D97-AF65-F5344CB8AC3E}">
        <p14:creationId xmlns:p14="http://schemas.microsoft.com/office/powerpoint/2010/main" val="12567563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341</Words>
  <Application>Microsoft Office PowerPoint</Application>
  <PresentationFormat>와이드스크린</PresentationFormat>
  <Paragraphs>58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29</cp:revision>
  <dcterms:created xsi:type="dcterms:W3CDTF">2019-02-01T01:32:50Z</dcterms:created>
  <dcterms:modified xsi:type="dcterms:W3CDTF">2023-04-06T03:29:38Z</dcterms:modified>
</cp:coreProperties>
</file>