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77" r:id="rId3"/>
    <p:sldId id="265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9" d="100"/>
          <a:sy n="159" d="100"/>
        </p:scale>
        <p:origin x="168" y="2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06T11:43:23.599" idx="1">
    <p:pos x="10" y="10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ogram.kbs.co.kr/2tv/enter/1n2d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2B3282-D0E0-D4EF-DF70-409042E4AF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922" t="15681" r="3738" b="32656"/>
          <a:stretch/>
        </p:blipFill>
        <p:spPr>
          <a:xfrm>
            <a:off x="7745835" y="1771898"/>
            <a:ext cx="3707120" cy="3604144"/>
          </a:xfrm>
          <a:prstGeom prst="rect">
            <a:avLst/>
          </a:prstGeom>
        </p:spPr>
      </p:pic>
      <p:pic>
        <p:nvPicPr>
          <p:cNvPr id="1028" name="Picture 4" descr="보이즈 플래닛' 2월초 첫 방송···새 보이그룹 전성시대 가져올까 - 스포츠경향 | 뉴스배달부">
            <a:extLst>
              <a:ext uri="{FF2B5EF4-FFF2-40B4-BE49-F238E27FC236}">
                <a16:creationId xmlns:a16="http://schemas.microsoft.com/office/drawing/2014/main" id="{80B66D79-4B6E-F8B6-AE48-217D2BB8C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63" y="2168880"/>
            <a:ext cx="6523025" cy="367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4217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r>
              <a:rPr lang="ko-KR" altLang="en-US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박 </a:t>
            </a:r>
            <a:r>
              <a:rPr lang="en-US" altLang="ko-KR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</a:t>
            </a:r>
            <a:r>
              <a:rPr lang="ko-KR" altLang="en-US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일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우리가 알고 있는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우리가 알지 못하는 아름다운 우리나라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유쾌한 여섯 남자와 함께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r>
              <a:rPr lang="ko-KR" altLang="en-US" sz="1000" dirty="0">
                <a:solidFill>
                  <a:srgbClr val="0070C0"/>
                </a:solidFill>
              </a:rPr>
              <a:t>박 </a:t>
            </a:r>
            <a:r>
              <a:rPr lang="en-US" altLang="ko-KR" sz="1000" dirty="0">
                <a:solidFill>
                  <a:srgbClr val="0070C0"/>
                </a:solidFill>
              </a:rPr>
              <a:t>2</a:t>
            </a:r>
            <a:r>
              <a:rPr lang="ko-KR" altLang="en-US" sz="1000" dirty="0">
                <a:solidFill>
                  <a:srgbClr val="0070C0"/>
                </a:solidFill>
              </a:rPr>
              <a:t>일의 여행을 떠난다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매년 천만 명 이상의 여행객이 해외로 떠나는 요즘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우리는 시골로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산골로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어촌으로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섬으로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그리고 고향으로 간다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그곳에는 따뜻한 미소가 아름다운 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사람들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이 있고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시원하게 눈을 씻겨주는 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자연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이 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그들을 만나러 떠나는 여섯 남자의 야생 로드 버라이어티</a:t>
            </a:r>
            <a:r>
              <a:rPr lang="en-US" altLang="ko-KR" sz="1000" dirty="0">
                <a:solidFill>
                  <a:srgbClr val="0070C0"/>
                </a:solidFill>
              </a:rPr>
              <a:t>, 1</a:t>
            </a:r>
            <a:r>
              <a:rPr lang="ko-KR" altLang="en-US" sz="1000" dirty="0">
                <a:solidFill>
                  <a:srgbClr val="0070C0"/>
                </a:solidFill>
              </a:rPr>
              <a:t>박 </a:t>
            </a:r>
            <a:r>
              <a:rPr lang="en-US" altLang="ko-KR" sz="1000" dirty="0">
                <a:solidFill>
                  <a:srgbClr val="0070C0"/>
                </a:solidFill>
              </a:rPr>
              <a:t>2</a:t>
            </a:r>
            <a:r>
              <a:rPr lang="ko-KR" altLang="en-US" sz="1000" dirty="0">
                <a:solidFill>
                  <a:srgbClr val="0070C0"/>
                </a:solidFill>
              </a:rPr>
              <a:t>일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당신이 살고 있는 그곳으로 달려갑니다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23.01.03-01.30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23.02.01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3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연예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오락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연정훈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김종민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문세윤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딘딘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나인우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이정규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주종현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박영광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김현우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황하나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유재현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기하정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최혜란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고은빈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김혜림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이지아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이지영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이재성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나윤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박민경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950A4F-D26B-D021-E515-36C8A6AA09B6}"/>
              </a:ext>
            </a:extLst>
          </p:cNvPr>
          <p:cNvSpPr txBox="1"/>
          <p:nvPr/>
        </p:nvSpPr>
        <p:spPr>
          <a:xfrm>
            <a:off x="7429500" y="1840832"/>
            <a:ext cx="4084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(</a:t>
            </a:r>
            <a:r>
              <a:rPr lang="ko-KR" altLang="en-US" dirty="0"/>
              <a:t>구글지도 영상</a:t>
            </a:r>
            <a:r>
              <a:rPr lang="en-US" altLang="ko-KR" dirty="0"/>
              <a:t>)</a:t>
            </a:r>
          </a:p>
          <a:p>
            <a:pPr algn="ctr"/>
            <a:r>
              <a:rPr lang="ko-KR" altLang="en-US" dirty="0"/>
              <a:t>이후 지구 영상</a:t>
            </a:r>
            <a:endParaRPr lang="en-US" altLang="ko-KR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4EBC3B-3B9A-6049-87DD-BA086544F109}"/>
              </a:ext>
            </a:extLst>
          </p:cNvPr>
          <p:cNvSpPr txBox="1"/>
          <p:nvPr/>
        </p:nvSpPr>
        <p:spPr>
          <a:xfrm>
            <a:off x="1648326" y="6051884"/>
            <a:ext cx="4241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0 ~ 30</a:t>
            </a:r>
            <a:r>
              <a:rPr lang="ko-KR" altLang="en-US" dirty="0"/>
              <a:t> </a:t>
            </a:r>
            <a:r>
              <a:rPr lang="en-US" altLang="ko-KR" dirty="0"/>
              <a:t>s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E215C-A2B1-8F9B-FAF8-836E6F10FBBD}"/>
              </a:ext>
            </a:extLst>
          </p:cNvPr>
          <p:cNvSpPr txBox="1"/>
          <p:nvPr/>
        </p:nvSpPr>
        <p:spPr>
          <a:xfrm>
            <a:off x="7369341" y="3249218"/>
            <a:ext cx="4084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우리들은 일상 생활에서 구글지도와 같이 지도 앱을 통해 편리한 생활을 하고 있죠</a:t>
            </a:r>
            <a:r>
              <a:rPr lang="en-US" altLang="ko-KR" sz="1000" dirty="0"/>
              <a:t>. </a:t>
            </a:r>
            <a:r>
              <a:rPr lang="ko-KR" altLang="en-US" sz="1000" dirty="0"/>
              <a:t>또한 오늘</a:t>
            </a:r>
            <a:r>
              <a:rPr lang="en-US" altLang="ko-KR" sz="1000" dirty="0"/>
              <a:t>, </a:t>
            </a:r>
            <a:r>
              <a:rPr lang="ko-KR" altLang="en-US" sz="1000" dirty="0"/>
              <a:t>내일</a:t>
            </a:r>
            <a:r>
              <a:rPr lang="en-US" altLang="ko-KR" sz="1000" dirty="0"/>
              <a:t> </a:t>
            </a:r>
            <a:r>
              <a:rPr lang="ko-KR" altLang="en-US" sz="1000" dirty="0"/>
              <a:t>날씨를 미리 알 수 있으며</a:t>
            </a:r>
            <a:r>
              <a:rPr lang="en-US" altLang="ko-KR" sz="1000" dirty="0"/>
              <a:t>, </a:t>
            </a:r>
            <a:r>
              <a:rPr lang="ko-KR" altLang="en-US" sz="1000" dirty="0"/>
              <a:t>전세계의 날씨도 터치 몇 번이면 손 쉽게 알 수 있습니다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게다가</a:t>
            </a:r>
            <a:r>
              <a:rPr lang="en-US" altLang="ko-KR" sz="1000" dirty="0"/>
              <a:t>, </a:t>
            </a:r>
            <a:r>
              <a:rPr lang="ko-KR" altLang="en-US" sz="1000" dirty="0"/>
              <a:t>우리는 지구가 둥글다는 사실을 알고 있기도 하죠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그런데</a:t>
            </a:r>
            <a:r>
              <a:rPr lang="en-US" altLang="ko-KR" sz="1000" dirty="0"/>
              <a:t>, </a:t>
            </a:r>
            <a:r>
              <a:rPr lang="ko-KR" altLang="en-US" sz="1000" dirty="0"/>
              <a:t>지구가 이렇게 푸르고 아름다운 행성이라는 것</a:t>
            </a:r>
            <a:r>
              <a:rPr lang="en-US" altLang="ko-KR" sz="1000" dirty="0"/>
              <a:t>, </a:t>
            </a:r>
            <a:r>
              <a:rPr lang="ko-KR" altLang="en-US" sz="1000" dirty="0"/>
              <a:t>또 지도 앱을 사용할 수 있는 것</a:t>
            </a:r>
            <a:r>
              <a:rPr lang="en-US" altLang="ko-KR" sz="1000" dirty="0"/>
              <a:t>, </a:t>
            </a:r>
            <a:r>
              <a:rPr lang="ko-KR" altLang="en-US" sz="1000" dirty="0"/>
              <a:t>전세계의 날씨를 알 수 있는 이유는 무엇일까요</a:t>
            </a:r>
            <a:r>
              <a:rPr lang="en-US" altLang="ko-KR" sz="1000" dirty="0"/>
              <a:t>? </a:t>
            </a:r>
            <a:r>
              <a:rPr lang="ko-KR" altLang="en-US" sz="1000" dirty="0"/>
              <a:t>서로 공통점이 </a:t>
            </a:r>
            <a:r>
              <a:rPr lang="ko-KR" altLang="en-US" sz="1000" dirty="0" err="1"/>
              <a:t>없어보이지만</a:t>
            </a:r>
            <a:r>
              <a:rPr lang="en-US" altLang="ko-KR" sz="1000" dirty="0"/>
              <a:t>, </a:t>
            </a:r>
            <a:r>
              <a:rPr lang="ko-KR" altLang="en-US" sz="1000" dirty="0"/>
              <a:t>놀랍게도 공통점이 하나 있습니다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바로 인공위성을 사용하고 있다는 것이죠</a:t>
            </a:r>
            <a:r>
              <a:rPr lang="en-US" altLang="ko-KR" sz="1000" dirty="0"/>
              <a:t>.</a:t>
            </a:r>
          </a:p>
        </p:txBody>
      </p:sp>
      <p:pic>
        <p:nvPicPr>
          <p:cNvPr id="1028" name="Picture 4" descr="구글 지도 회사에서 이용하기 | SharedIT - IT 지식 공유 네트워크">
            <a:extLst>
              <a:ext uri="{FF2B5EF4-FFF2-40B4-BE49-F238E27FC236}">
                <a16:creationId xmlns:a16="http://schemas.microsoft.com/office/drawing/2014/main" id="{3EBFDC93-DA13-3D3B-11E3-2446FC7F9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42376"/>
            <a:ext cx="3276599" cy="196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지구 최초 대륙, 33억 년 전에 출현했다 – Sciencetimes">
            <a:extLst>
              <a:ext uri="{FF2B5EF4-FFF2-40B4-BE49-F238E27FC236}">
                <a16:creationId xmlns:a16="http://schemas.microsoft.com/office/drawing/2014/main" id="{FC9B5AB9-96BD-B79F-AEE0-7003618A1F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49383"/>
            <a:ext cx="3276599" cy="19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화살표: 아래쪽 6">
            <a:extLst>
              <a:ext uri="{FF2B5EF4-FFF2-40B4-BE49-F238E27FC236}">
                <a16:creationId xmlns:a16="http://schemas.microsoft.com/office/drawing/2014/main" id="{49A8215C-3FD7-791E-907F-C95B52348F08}"/>
              </a:ext>
            </a:extLst>
          </p:cNvPr>
          <p:cNvSpPr/>
          <p:nvPr/>
        </p:nvSpPr>
        <p:spPr>
          <a:xfrm>
            <a:off x="3633537" y="3158289"/>
            <a:ext cx="409074" cy="535406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4D3E64-52A8-12A1-7837-AF1E58C0C467}"/>
              </a:ext>
            </a:extLst>
          </p:cNvPr>
          <p:cNvSpPr txBox="1"/>
          <p:nvPr/>
        </p:nvSpPr>
        <p:spPr>
          <a:xfrm>
            <a:off x="7531768" y="5684921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en-US" altLang="ko-KR" dirty="0"/>
              <a:t> : </a:t>
            </a:r>
            <a:r>
              <a:rPr lang="ko-KR" altLang="en-US" dirty="0"/>
              <a:t>밝은 세상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과학 핫이슈]환갑 맞은 '인공위성' - 전자신문">
            <a:extLst>
              <a:ext uri="{FF2B5EF4-FFF2-40B4-BE49-F238E27FC236}">
                <a16:creationId xmlns:a16="http://schemas.microsoft.com/office/drawing/2014/main" id="{6F3D4EBF-D106-9441-FCF5-AB01DCA44B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326" y="975877"/>
            <a:ext cx="3104557" cy="224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16C865-F09A-A6E5-264C-DE10D257D1F8}"/>
              </a:ext>
            </a:extLst>
          </p:cNvPr>
          <p:cNvSpPr txBox="1"/>
          <p:nvPr/>
        </p:nvSpPr>
        <p:spPr>
          <a:xfrm>
            <a:off x="7459580" y="3429000"/>
            <a:ext cx="4048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인공위성은 </a:t>
            </a:r>
            <a:r>
              <a:rPr lang="en-US" altLang="ko-KR" sz="1000" dirty="0"/>
              <a:t>~~~</a:t>
            </a:r>
            <a:r>
              <a:rPr lang="ko-KR" altLang="en-US" sz="1000" dirty="0"/>
              <a:t>하는 일을 합니다</a:t>
            </a:r>
            <a:r>
              <a:rPr lang="en-US" altLang="ko-KR" sz="1000" dirty="0"/>
              <a:t>. (15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</a:p>
          <a:p>
            <a:r>
              <a:rPr lang="ko-KR" altLang="en-US" sz="1000" dirty="0"/>
              <a:t>인공위성의 역사 </a:t>
            </a:r>
            <a:r>
              <a:rPr lang="en-US" altLang="ko-KR" sz="1000" dirty="0"/>
              <a:t>(50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</a:p>
          <a:p>
            <a:endParaRPr lang="en-US" altLang="ko-KR" sz="1000" dirty="0"/>
          </a:p>
          <a:p>
            <a:endParaRPr lang="ko-KR" altLang="en-US" sz="1000" dirty="0"/>
          </a:p>
        </p:txBody>
      </p:sp>
      <p:pic>
        <p:nvPicPr>
          <p:cNvPr id="2052" name="Picture 4" descr="中 반도체 무력진압', 만약 美 전략이 실패한다면?… '스푸트니크 충격'의 교훈">
            <a:extLst>
              <a:ext uri="{FF2B5EF4-FFF2-40B4-BE49-F238E27FC236}">
                <a16:creationId xmlns:a16="http://schemas.microsoft.com/office/drawing/2014/main" id="{E603DB73-AC45-F506-06D3-3B4737346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71" y="3346784"/>
            <a:ext cx="4125830" cy="233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351</Words>
  <Application>Microsoft Office PowerPoint</Application>
  <PresentationFormat>와이드스크린</PresentationFormat>
  <Paragraphs>37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28</cp:revision>
  <dcterms:created xsi:type="dcterms:W3CDTF">2019-02-01T01:32:50Z</dcterms:created>
  <dcterms:modified xsi:type="dcterms:W3CDTF">2023-04-06T03:26:31Z</dcterms:modified>
</cp:coreProperties>
</file>