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6" r:id="rId2"/>
    <p:sldId id="277" r:id="rId3"/>
    <p:sldId id="265" r:id="rId4"/>
    <p:sldId id="267" r:id="rId5"/>
    <p:sldId id="268" r:id="rId6"/>
    <p:sldId id="27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58" d="100"/>
          <a:sy n="158" d="100"/>
        </p:scale>
        <p:origin x="180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C2B3282-D0E0-D4EF-DF70-409042E4AF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922" t="15681" r="3738" b="32656"/>
          <a:stretch/>
        </p:blipFill>
        <p:spPr>
          <a:xfrm>
            <a:off x="7646680" y="2168881"/>
            <a:ext cx="3707120" cy="3604144"/>
          </a:xfrm>
          <a:prstGeom prst="rect">
            <a:avLst/>
          </a:prstGeom>
        </p:spPr>
      </p:pic>
      <p:pic>
        <p:nvPicPr>
          <p:cNvPr id="1028" name="Picture 4" descr="보이즈 플래닛' 2월초 첫 방송···새 보이그룹 전성시대 가져올까 - 스포츠경향 | 뉴스배달부">
            <a:extLst>
              <a:ext uri="{FF2B5EF4-FFF2-40B4-BE49-F238E27FC236}">
                <a16:creationId xmlns:a16="http://schemas.microsoft.com/office/drawing/2014/main" id="{80B66D79-4B6E-F8B6-AE48-217D2BB8C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63" y="2168880"/>
            <a:ext cx="6523025" cy="367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38316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dirty="0"/>
              <a:t>타이틀 제목</a:t>
            </a:r>
            <a:r>
              <a:rPr lang="en-US" altLang="ko-KR" sz="1800" dirty="0"/>
              <a:t>/ </a:t>
            </a:r>
            <a:r>
              <a:rPr lang="ko-KR" altLang="en-US" sz="1800" dirty="0"/>
              <a:t>로고 등 제작 해서 넣기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12894" y="1017589"/>
            <a:ext cx="6094602" cy="2601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회의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예수님의 뜻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23.04.06-06.30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23.07.07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7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단편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페이크다큐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>
                <a:solidFill>
                  <a:srgbClr val="0070C0"/>
                </a:solidFill>
              </a:rPr>
              <a:t>이준원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최지혁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조선우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박민서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화면을 넣어주세요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그림으로 그려도 되고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비슷한 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찾아넣으셔도</a:t>
            </a:r>
            <a:r>
              <a:rPr lang="ko-KR" altLang="en-US" sz="1000" dirty="0">
                <a:solidFill>
                  <a:srgbClr val="0070C0"/>
                </a:solidFill>
              </a:rPr>
              <a:t> 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05’ – 07’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6E3B953-EB57-E654-2839-BB5EEB698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21" y="1641910"/>
            <a:ext cx="5670958" cy="352337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분할 화면으로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자동차와 네비게이션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조깅중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스마트워치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시계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홈 스마트 </a:t>
            </a:r>
            <a:r>
              <a:rPr lang="en-US" altLang="ko-KR" sz="1000" dirty="0">
                <a:solidFill>
                  <a:srgbClr val="0070C0"/>
                </a:solidFill>
              </a:rPr>
              <a:t>IOT</a:t>
            </a:r>
            <a:r>
              <a:rPr lang="ko-KR" altLang="en-US" sz="1000" dirty="0">
                <a:solidFill>
                  <a:srgbClr val="0070C0"/>
                </a:solidFill>
              </a:rPr>
              <a:t>기기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(* </a:t>
            </a:r>
            <a:r>
              <a:rPr lang="ko-KR" altLang="en-US" sz="1000" dirty="0" err="1">
                <a:solidFill>
                  <a:srgbClr val="0070C0"/>
                </a:solidFill>
              </a:rPr>
              <a:t>인포그래픽을</a:t>
            </a:r>
            <a:r>
              <a:rPr lang="ko-KR" altLang="en-US" sz="1000" dirty="0">
                <a:solidFill>
                  <a:srgbClr val="0070C0"/>
                </a:solidFill>
              </a:rPr>
              <a:t> 통해 스마트기기와 부가설명을 더 해 줍니다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최근 다양한 사물인터넷</a:t>
            </a:r>
            <a:r>
              <a:rPr lang="en-US" altLang="ko-KR" sz="1000" dirty="0">
                <a:solidFill>
                  <a:srgbClr val="0070C0"/>
                </a:solidFill>
              </a:rPr>
              <a:t> IOT</a:t>
            </a:r>
            <a:r>
              <a:rPr lang="ko-KR" altLang="en-US" sz="1000" dirty="0">
                <a:solidFill>
                  <a:srgbClr val="0070C0"/>
                </a:solidFill>
              </a:rPr>
              <a:t>가 등장하여 </a:t>
            </a:r>
            <a:r>
              <a:rPr lang="ko-KR" altLang="en-US" sz="1000" dirty="0" err="1">
                <a:solidFill>
                  <a:srgbClr val="0070C0"/>
                </a:solidFill>
              </a:rPr>
              <a:t>똑똑해진</a:t>
            </a:r>
            <a:r>
              <a:rPr lang="ko-KR" altLang="en-US" sz="1000" dirty="0">
                <a:solidFill>
                  <a:srgbClr val="0070C0"/>
                </a:solidFill>
              </a:rPr>
              <a:t> 일상에서 그 동안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소외받던</a:t>
            </a:r>
            <a:r>
              <a:rPr lang="ko-KR" altLang="en-US" sz="1000" dirty="0">
                <a:solidFill>
                  <a:srgbClr val="0070C0"/>
                </a:solidFill>
              </a:rPr>
              <a:t> 시각장애인이나 </a:t>
            </a:r>
            <a:r>
              <a:rPr lang="ko-KR" altLang="en-US" sz="1000" dirty="0" err="1">
                <a:solidFill>
                  <a:srgbClr val="0070C0"/>
                </a:solidFill>
              </a:rPr>
              <a:t>저시력으로</a:t>
            </a:r>
            <a:r>
              <a:rPr lang="ko-KR" altLang="en-US" sz="1000" dirty="0">
                <a:solidFill>
                  <a:srgbClr val="0070C0"/>
                </a:solidFill>
              </a:rPr>
              <a:t> 고생하는 사람들도 누릴 수 있는 스마트한 서비스가 등장했습니다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solidFill>
                  <a:srgbClr val="0070C0"/>
                </a:solidFill>
              </a:rPr>
              <a:t>제목을 적어주세요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710D2BD5-0771-CE5C-C4E6-738FAEBDF5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9026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AE1A85-6A2E-34EB-34E6-29FEDDFF4BF6}"/>
              </a:ext>
            </a:extLst>
          </p:cNvPr>
          <p:cNvSpPr txBox="1"/>
          <p:nvPr/>
        </p:nvSpPr>
        <p:spPr>
          <a:xfrm>
            <a:off x="7543801" y="1811018"/>
            <a:ext cx="3886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페이드</a:t>
            </a:r>
            <a:r>
              <a:rPr lang="ko-KR" altLang="en-US" sz="1400" dirty="0"/>
              <a:t> 인으로 시작</a:t>
            </a:r>
            <a:endParaRPr lang="en-US" altLang="ko-KR" sz="1400" dirty="0"/>
          </a:p>
          <a:p>
            <a:r>
              <a:rPr lang="ko-KR" altLang="en-US" sz="1400" dirty="0"/>
              <a:t>오버 더 </a:t>
            </a:r>
            <a:r>
              <a:rPr lang="ko-KR" altLang="en-US" sz="1400" dirty="0" err="1"/>
              <a:t>숄더</a:t>
            </a:r>
            <a:r>
              <a:rPr lang="ko-KR" altLang="en-US" sz="1400" dirty="0"/>
              <a:t> 샷으로 예천천문 우주센터</a:t>
            </a:r>
            <a:endParaRPr lang="en-US" altLang="ko-KR" sz="1400" dirty="0"/>
          </a:p>
          <a:p>
            <a:r>
              <a:rPr lang="ko-KR" altLang="en-US" sz="1400" dirty="0"/>
              <a:t>홈페이지를 </a:t>
            </a:r>
            <a:r>
              <a:rPr lang="ko-KR" altLang="en-US" sz="1400" dirty="0" err="1"/>
              <a:t>보고있는</a:t>
            </a:r>
            <a:r>
              <a:rPr lang="ko-KR" altLang="en-US" sz="1400" dirty="0"/>
              <a:t> 팀장을 보여준다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04C7B-FEFD-80F5-E649-47E4392EC9C1}"/>
              </a:ext>
            </a:extLst>
          </p:cNvPr>
          <p:cNvSpPr txBox="1"/>
          <p:nvPr/>
        </p:nvSpPr>
        <p:spPr>
          <a:xfrm>
            <a:off x="7643447" y="3610708"/>
            <a:ext cx="378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애들 다 </a:t>
            </a:r>
            <a:r>
              <a:rPr lang="ko-KR" altLang="en-US" sz="1400" dirty="0" err="1"/>
              <a:t>모였니</a:t>
            </a:r>
            <a:r>
              <a:rPr lang="en-US" altLang="ko-KR" sz="1400" dirty="0"/>
              <a:t>? </a:t>
            </a:r>
          </a:p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B613E0-24F8-1F6C-274F-D883DB975839}"/>
              </a:ext>
            </a:extLst>
          </p:cNvPr>
          <p:cNvSpPr txBox="1"/>
          <p:nvPr/>
        </p:nvSpPr>
        <p:spPr>
          <a:xfrm>
            <a:off x="7455879" y="5564285"/>
            <a:ext cx="39741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효과음</a:t>
            </a:r>
            <a:r>
              <a:rPr lang="en-US" altLang="ko-KR" sz="1400" dirty="0"/>
              <a:t>:1.</a:t>
            </a:r>
            <a:r>
              <a:rPr lang="ko-KR" altLang="en-US" sz="1400" dirty="0"/>
              <a:t>배경음이 끝나고 마우스 딸깍딸깍</a:t>
            </a:r>
            <a:endParaRPr lang="en-US" altLang="ko-KR" sz="1400" dirty="0"/>
          </a:p>
          <a:p>
            <a:r>
              <a:rPr lang="en-US" altLang="ko-KR" sz="1400" dirty="0"/>
              <a:t>2.</a:t>
            </a:r>
            <a:r>
              <a:rPr lang="ko-KR" altLang="en-US" sz="1400" dirty="0"/>
              <a:t>전화 </a:t>
            </a:r>
            <a:r>
              <a:rPr lang="ko-KR" altLang="en-US" sz="1400" dirty="0" err="1"/>
              <a:t>연결음</a:t>
            </a:r>
            <a:r>
              <a:rPr lang="en-US" altLang="ko-KR" sz="1400" dirty="0"/>
              <a:t>(</a:t>
            </a:r>
            <a:r>
              <a:rPr lang="ko-KR" altLang="en-US" sz="1400" dirty="0" err="1"/>
              <a:t>뚜루루루</a:t>
            </a:r>
            <a:r>
              <a:rPr lang="en-US" altLang="ko-KR" sz="1400" dirty="0"/>
              <a:t>)</a:t>
            </a:r>
          </a:p>
          <a:p>
            <a:r>
              <a:rPr lang="ko-KR" altLang="en-US" sz="1400" dirty="0" err="1"/>
              <a:t>배경음</a:t>
            </a:r>
            <a:r>
              <a:rPr lang="en-US" altLang="ko-KR" sz="1400" dirty="0"/>
              <a:t>:</a:t>
            </a:r>
            <a:r>
              <a:rPr lang="en-US" altLang="ko-KR" sz="1400" b="0" i="0" dirty="0">
                <a:solidFill>
                  <a:srgbClr val="0D0D0D"/>
                </a:solidFill>
                <a:effectLst/>
                <a:latin typeface="Roboto" panose="020B0604020202020204" pitchFamily="2" charset="0"/>
              </a:rPr>
              <a:t>Campfire ~4</a:t>
            </a:r>
            <a:r>
              <a:rPr lang="ko-KR" altLang="en-US" sz="1400" b="0" i="0" dirty="0">
                <a:solidFill>
                  <a:srgbClr val="0D0D0D"/>
                </a:solidFill>
                <a:effectLst/>
                <a:latin typeface="Roboto" panose="020B0604020202020204" pitchFamily="2" charset="0"/>
              </a:rPr>
              <a:t>초</a:t>
            </a:r>
            <a:endParaRPr lang="ko-KR" alt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9BC78C-4FE3-8C03-7FBA-66759FDC5443}"/>
              </a:ext>
            </a:extLst>
          </p:cNvPr>
          <p:cNvSpPr txBox="1"/>
          <p:nvPr/>
        </p:nvSpPr>
        <p:spPr>
          <a:xfrm>
            <a:off x="7772401" y="4695218"/>
            <a:ext cx="3528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전화전에 홈페이지를 훑어본다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5ACEF4-89EB-B5AD-F262-673C58BDECDF}"/>
              </a:ext>
            </a:extLst>
          </p:cNvPr>
          <p:cNvSpPr txBox="1"/>
          <p:nvPr/>
        </p:nvSpPr>
        <p:spPr>
          <a:xfrm>
            <a:off x="10663961" y="88771"/>
            <a:ext cx="687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131C25-A8DB-1AC7-4CAF-30BB74B55C8D}"/>
              </a:ext>
            </a:extLst>
          </p:cNvPr>
          <p:cNvSpPr txBox="1"/>
          <p:nvPr/>
        </p:nvSpPr>
        <p:spPr>
          <a:xfrm>
            <a:off x="1489685" y="6018398"/>
            <a:ext cx="2725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15s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F154E5-7C9B-D4A5-F142-3973D88AEC83}"/>
              </a:ext>
            </a:extLst>
          </p:cNvPr>
          <p:cNvSpPr txBox="1"/>
          <p:nvPr/>
        </p:nvSpPr>
        <p:spPr>
          <a:xfrm>
            <a:off x="7743092" y="1960731"/>
            <a:ext cx="33762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디스코드</a:t>
            </a:r>
            <a:r>
              <a:rPr lang="ko-KR" altLang="en-US" sz="1400" dirty="0"/>
              <a:t> 화면으로 줌인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A4A08FD-2FEF-78C3-B686-B3F6EABE42D1}"/>
              </a:ext>
            </a:extLst>
          </p:cNvPr>
          <p:cNvSpPr txBox="1"/>
          <p:nvPr/>
        </p:nvSpPr>
        <p:spPr>
          <a:xfrm>
            <a:off x="7829928" y="4699168"/>
            <a:ext cx="3609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민서</a:t>
            </a:r>
            <a:r>
              <a:rPr lang="en-US" altLang="ko-KR" sz="1400" dirty="0"/>
              <a:t>,</a:t>
            </a:r>
            <a:r>
              <a:rPr lang="ko-KR" altLang="en-US" sz="1400" dirty="0"/>
              <a:t>팀원</a:t>
            </a:r>
            <a:r>
              <a:rPr lang="en-US" altLang="ko-KR" sz="1400" dirty="0"/>
              <a:t>2:</a:t>
            </a:r>
            <a:r>
              <a:rPr lang="ko-KR" altLang="en-US" sz="1400" dirty="0"/>
              <a:t>준원</a:t>
            </a:r>
            <a:r>
              <a:rPr lang="en-US" altLang="ko-KR" sz="1400" dirty="0"/>
              <a:t>,</a:t>
            </a:r>
            <a:r>
              <a:rPr lang="ko-KR" altLang="en-US" sz="1400" dirty="0"/>
              <a:t>팀원</a:t>
            </a:r>
            <a:r>
              <a:rPr lang="en-US" altLang="ko-KR" sz="1400" dirty="0"/>
              <a:t>3:</a:t>
            </a:r>
            <a:r>
              <a:rPr lang="ko-KR" altLang="en-US" sz="1400" dirty="0"/>
              <a:t>선우</a:t>
            </a:r>
            <a:r>
              <a:rPr lang="en-US" altLang="ko-KR" sz="1400" dirty="0"/>
              <a:t>,</a:t>
            </a:r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지혁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F3D77B-AB56-1465-5AB5-2F47AF0A5931}"/>
              </a:ext>
            </a:extLst>
          </p:cNvPr>
          <p:cNvSpPr txBox="1"/>
          <p:nvPr/>
        </p:nvSpPr>
        <p:spPr>
          <a:xfrm>
            <a:off x="7539258" y="5528789"/>
            <a:ext cx="3978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효과음</a:t>
            </a:r>
            <a:r>
              <a:rPr lang="en-US" altLang="ko-KR" sz="1400" dirty="0"/>
              <a:t>:</a:t>
            </a:r>
            <a:r>
              <a:rPr lang="ko-KR" altLang="en-US" sz="1400" dirty="0"/>
              <a:t>팀장이 </a:t>
            </a:r>
            <a:r>
              <a:rPr lang="ko-KR" altLang="en-US" sz="1400" dirty="0" err="1"/>
              <a:t>들어올때</a:t>
            </a:r>
            <a:r>
              <a:rPr lang="ko-KR" altLang="en-US" sz="1400" dirty="0"/>
              <a:t> </a:t>
            </a:r>
            <a:r>
              <a:rPr lang="en-US" altLang="ko-KR" sz="1400" dirty="0"/>
              <a:t>‘</a:t>
            </a:r>
            <a:r>
              <a:rPr lang="ko-KR" altLang="en-US" sz="1400" dirty="0" err="1"/>
              <a:t>띠링</a:t>
            </a:r>
            <a:r>
              <a:rPr lang="en-US" altLang="ko-KR" sz="1400" dirty="0"/>
              <a:t>’</a:t>
            </a:r>
            <a:endParaRPr lang="ko-KR" altLang="en-US" sz="1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8E670E-D0D1-7C0E-A6C6-28540DE4B48A}"/>
              </a:ext>
            </a:extLst>
          </p:cNvPr>
          <p:cNvSpPr txBox="1"/>
          <p:nvPr/>
        </p:nvSpPr>
        <p:spPr>
          <a:xfrm>
            <a:off x="7539258" y="3429000"/>
            <a:ext cx="38327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팀원</a:t>
            </a:r>
            <a:r>
              <a:rPr lang="en-US" altLang="ko-KR" sz="1400" dirty="0"/>
              <a:t>:</a:t>
            </a:r>
            <a:r>
              <a:rPr lang="ko-KR" altLang="en-US" sz="1400" dirty="0"/>
              <a:t>안녕하세요</a:t>
            </a:r>
            <a:endParaRPr lang="en-US" altLang="ko-KR" sz="1400" dirty="0"/>
          </a:p>
          <a:p>
            <a:r>
              <a:rPr lang="ko-KR" altLang="en-US" sz="1400" dirty="0"/>
              <a:t>팀원</a:t>
            </a:r>
            <a:r>
              <a:rPr lang="en-US" altLang="ko-KR" sz="1400" dirty="0"/>
              <a:t>1:</a:t>
            </a:r>
            <a:r>
              <a:rPr lang="ko-KR" altLang="en-US" sz="1400" dirty="0"/>
              <a:t>예천천문 우주센터 회의 시작하겠습니다</a:t>
            </a:r>
            <a:endParaRPr lang="en-US" altLang="ko-KR" sz="1400" dirty="0"/>
          </a:p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시작합시다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01C397C2-28EB-E100-A572-019C59CA1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33" y="1114425"/>
            <a:ext cx="6172200" cy="462914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F154E5-7C9B-D4A5-F142-3973D88AEC83}"/>
              </a:ext>
            </a:extLst>
          </p:cNvPr>
          <p:cNvSpPr txBox="1"/>
          <p:nvPr/>
        </p:nvSpPr>
        <p:spPr>
          <a:xfrm>
            <a:off x="7767489" y="1975541"/>
            <a:ext cx="33762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#2</a:t>
            </a:r>
            <a:r>
              <a:rPr lang="ko-KR" altLang="en-US" sz="1400" dirty="0"/>
              <a:t>랑 동일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07650FC-8784-C22E-8673-E50ACD8A1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432" y="1401570"/>
            <a:ext cx="1799490" cy="1791311"/>
          </a:xfrm>
          <a:prstGeom prst="ellipse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E5373-F7E2-C00D-BBFF-7841F1D121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4835635" y="1294924"/>
            <a:ext cx="1861930" cy="1855570"/>
          </a:xfrm>
          <a:prstGeom prst="ellipse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ECC884-C416-5E20-C5F7-6FF478B74F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3" t="33318" r="2572" b="27515"/>
          <a:stretch/>
        </p:blipFill>
        <p:spPr>
          <a:xfrm>
            <a:off x="1605464" y="3639916"/>
            <a:ext cx="1828626" cy="1828626"/>
          </a:xfrm>
          <a:prstGeom prst="ellipse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9F4FB8-0C9D-852A-5DD4-A47174B60446}"/>
              </a:ext>
            </a:extLst>
          </p:cNvPr>
          <p:cNvSpPr txBox="1"/>
          <p:nvPr/>
        </p:nvSpPr>
        <p:spPr>
          <a:xfrm>
            <a:off x="2216907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민서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8217AE9-69A1-8C13-03AC-7EE4185F4B5F}"/>
              </a:ext>
            </a:extLst>
          </p:cNvPr>
          <p:cNvSpPr txBox="1"/>
          <p:nvPr/>
        </p:nvSpPr>
        <p:spPr>
          <a:xfrm>
            <a:off x="2216907" y="5456430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선우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DEC56-C018-DDD4-8A24-4C4FEFCA12E0}"/>
              </a:ext>
            </a:extLst>
          </p:cNvPr>
          <p:cNvSpPr txBox="1"/>
          <p:nvPr/>
        </p:nvSpPr>
        <p:spPr>
          <a:xfrm>
            <a:off x="5502548" y="3199946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/>
              <a:t>준원</a:t>
            </a:r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5A24EE-8CC5-444E-DF4C-E11B5E8E359E}"/>
              </a:ext>
            </a:extLst>
          </p:cNvPr>
          <p:cNvSpPr txBox="1"/>
          <p:nvPr/>
        </p:nvSpPr>
        <p:spPr>
          <a:xfrm>
            <a:off x="5502548" y="5392083"/>
            <a:ext cx="1186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지혁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8E670E-D0D1-7C0E-A6C6-28540DE4B48A}"/>
              </a:ext>
            </a:extLst>
          </p:cNvPr>
          <p:cNvSpPr txBox="1"/>
          <p:nvPr/>
        </p:nvSpPr>
        <p:spPr>
          <a:xfrm>
            <a:off x="7539258" y="3658566"/>
            <a:ext cx="38327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팀장</a:t>
            </a:r>
            <a:r>
              <a:rPr lang="en-US" altLang="ko-KR" sz="1400" dirty="0"/>
              <a:t>:</a:t>
            </a:r>
            <a:r>
              <a:rPr lang="ko-KR" altLang="en-US" sz="1400" dirty="0"/>
              <a:t>준원씨부터 말해봐요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E51858-E08F-2158-C75B-7F36A608AE97}"/>
              </a:ext>
            </a:extLst>
          </p:cNvPr>
          <p:cNvSpPr txBox="1"/>
          <p:nvPr/>
        </p:nvSpPr>
        <p:spPr>
          <a:xfrm>
            <a:off x="10688184" y="84779"/>
            <a:ext cx="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87791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6CCF0CCE-7533-6341-CE39-9D4E7909C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854" y="966788"/>
            <a:ext cx="5514891" cy="4873625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453ABBC-9446-448B-B8A2-3C91967B8A8C}"/>
              </a:ext>
            </a:extLst>
          </p:cNvPr>
          <p:cNvSpPr txBox="1"/>
          <p:nvPr/>
        </p:nvSpPr>
        <p:spPr>
          <a:xfrm>
            <a:off x="7521090" y="1918574"/>
            <a:ext cx="38327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준원이의 </a:t>
            </a:r>
            <a:r>
              <a:rPr lang="en-US" altLang="ko-KR" sz="1400" dirty="0"/>
              <a:t>ppt</a:t>
            </a:r>
            <a:r>
              <a:rPr lang="ko-KR" altLang="en-US" sz="1400" dirty="0"/>
              <a:t>를 보여준다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72E962-B0D1-FD5D-7050-CFF2F19007DE}"/>
              </a:ext>
            </a:extLst>
          </p:cNvPr>
          <p:cNvSpPr txBox="1"/>
          <p:nvPr/>
        </p:nvSpPr>
        <p:spPr>
          <a:xfrm>
            <a:off x="7521090" y="5522734"/>
            <a:ext cx="4045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효과음</a:t>
            </a:r>
            <a:r>
              <a:rPr lang="en-US" altLang="ko-KR" sz="1400" dirty="0"/>
              <a:t>:</a:t>
            </a:r>
            <a:r>
              <a:rPr lang="ko-KR" altLang="en-US" sz="1400" dirty="0"/>
              <a:t>화면공유 효과음</a:t>
            </a:r>
            <a:r>
              <a:rPr lang="en-US" altLang="ko-KR" sz="1400" dirty="0"/>
              <a:t>(</a:t>
            </a:r>
            <a:r>
              <a:rPr lang="ko-KR" altLang="en-US" sz="1400" dirty="0" err="1"/>
              <a:t>뚜둥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69B72D-E0B6-5E9E-24BF-BE0844180EB2}"/>
              </a:ext>
            </a:extLst>
          </p:cNvPr>
          <p:cNvSpPr txBox="1"/>
          <p:nvPr/>
        </p:nvSpPr>
        <p:spPr>
          <a:xfrm>
            <a:off x="7521090" y="3535826"/>
            <a:ext cx="38327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준원</a:t>
            </a:r>
            <a:r>
              <a:rPr lang="en-US" altLang="ko-KR" sz="1400" dirty="0"/>
              <a:t>:</a:t>
            </a:r>
            <a:r>
              <a:rPr lang="ko-KR" altLang="en-US" sz="1400" dirty="0"/>
              <a:t>제가 맡은 예천천문 우주센터의 스타하우스를 소개하겠습니다</a:t>
            </a:r>
            <a:endParaRPr lang="en-US" altLang="ko-KR" sz="1400" dirty="0"/>
          </a:p>
          <a:p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263</Words>
  <Application>Microsoft Office PowerPoint</Application>
  <PresentationFormat>와이드스크린</PresentationFormat>
  <Paragraphs>61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8" baseType="lpstr">
      <vt:lpstr>맑은 고딕</vt:lpstr>
      <vt:lpstr>Arial</vt:lpstr>
      <vt:lpstr>Roboto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28</cp:revision>
  <dcterms:created xsi:type="dcterms:W3CDTF">2019-02-01T01:32:50Z</dcterms:created>
  <dcterms:modified xsi:type="dcterms:W3CDTF">2023-04-06T03:30:39Z</dcterms:modified>
</cp:coreProperties>
</file>