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6" r:id="rId2"/>
    <p:sldId id="286" r:id="rId3"/>
    <p:sldId id="277" r:id="rId4"/>
    <p:sldId id="265" r:id="rId5"/>
    <p:sldId id="26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9" d="100"/>
          <a:sy n="159" d="100"/>
        </p:scale>
        <p:origin x="846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9EED19B-6624-1906-54CB-B5C970B2D2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843" y="-180246"/>
            <a:ext cx="6742794" cy="6742794"/>
          </a:xfrm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048699" y="295452"/>
            <a:ext cx="60946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&lt;</a:t>
            </a:r>
            <a:r>
              <a:rPr lang="ko-KR" altLang="en-US" sz="2400" dirty="0">
                <a:latin typeface="Yu Gothic UI Semibold" panose="020B0700000000000000" pitchFamily="34" charset="-128"/>
              </a:rPr>
              <a:t>밀면 먹으러 가야지</a:t>
            </a:r>
            <a:r>
              <a:rPr lang="en-US" altLang="ko-KR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&gt;</a:t>
            </a:r>
            <a:endParaRPr lang="ko-KR" altLang="en-US" sz="2400" dirty="0">
              <a:latin typeface="Yu Gothic UI Semibold" panose="020B07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69D2093-FB41-3245-59E8-40558EA8BE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28" y="966788"/>
            <a:ext cx="3436944" cy="4873625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758DF931-8E19-F594-F20F-EDEC7E713F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49"/>
          <a:stretch/>
        </p:blipFill>
        <p:spPr>
          <a:xfrm>
            <a:off x="1916368" y="3774392"/>
            <a:ext cx="3537557" cy="2475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47F4D5D-9FAA-1CAA-EF50-BDCA7370C8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90"/>
          <a:stretch/>
        </p:blipFill>
        <p:spPr>
          <a:xfrm>
            <a:off x="6738076" y="697634"/>
            <a:ext cx="3540053" cy="2475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F59D096A-3E49-DB02-4E31-96C9D670F4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47"/>
          <a:stretch/>
        </p:blipFill>
        <p:spPr>
          <a:xfrm>
            <a:off x="1909321" y="697634"/>
            <a:ext cx="3544605" cy="2475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7170F37-41ED-03BB-80A7-A7796EB42A7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34"/>
          <a:stretch/>
        </p:blipFill>
        <p:spPr>
          <a:xfrm>
            <a:off x="6738076" y="3774391"/>
            <a:ext cx="3544605" cy="247559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21135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3294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밀면 먹으러 가야지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가제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우리가 배웠지만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잘 알지 못하는 역사 속의 나라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가 남긴 유산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 err="1">
                <a:solidFill>
                  <a:srgbClr val="0070C0"/>
                </a:solidFill>
              </a:rPr>
              <a:t>고분군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이 유네스코 세계유산 등재에 가까워졌다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우리들도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와 가까워지기 위해 노력을 할 시간이다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8</a:t>
            </a:r>
            <a:r>
              <a:rPr lang="ko-KR" altLang="en-US" sz="1000" dirty="0">
                <a:solidFill>
                  <a:srgbClr val="0070C0"/>
                </a:solidFill>
              </a:rPr>
              <a:t>명의 출연진과 함께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에 대해 알아보자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23.05.06-06.30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23.07.02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연예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오락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ko-KR" altLang="en-US" sz="1000" dirty="0" err="1">
                <a:solidFill>
                  <a:srgbClr val="0070C0"/>
                </a:solidFill>
              </a:rPr>
              <a:t>아이브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이은지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이용진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문세윤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ko-KR" altLang="en-US" sz="1000" dirty="0" err="1">
                <a:solidFill>
                  <a:srgbClr val="0070C0"/>
                </a:solidFill>
              </a:rPr>
              <a:t>박상룡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백소연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홍예준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미야베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아루하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536F919-C89F-FA48-336E-A0C00A32C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660" y="3429628"/>
            <a:ext cx="2299477" cy="229947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2FAAFE5-812D-79EF-5A8A-456C3C7648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661" y="1071602"/>
            <a:ext cx="2299477" cy="229947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9936CBA-EC62-12D3-B923-3E3305A486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030" y="1071602"/>
            <a:ext cx="2299477" cy="229947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CB193675-9792-0BDB-C18D-ED68033D86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030" y="3429627"/>
            <a:ext cx="2299477" cy="229947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/>
              <a:t>오프닝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10’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볼빨간사춘기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‘</a:t>
            </a:r>
            <a:r>
              <a:rPr lang="ko-KR" altLang="en-US" sz="900" dirty="0">
                <a:solidFill>
                  <a:srgbClr val="0070C0"/>
                </a:solidFill>
              </a:rPr>
              <a:t>여행</a:t>
            </a:r>
            <a:r>
              <a:rPr lang="en-US" altLang="ko-KR" sz="900" dirty="0">
                <a:solidFill>
                  <a:srgbClr val="0070C0"/>
                </a:solidFill>
              </a:rPr>
              <a:t>’ (</a:t>
            </a:r>
            <a:r>
              <a:rPr lang="ko-KR" altLang="en-US" sz="900" dirty="0">
                <a:solidFill>
                  <a:srgbClr val="0070C0"/>
                </a:solidFill>
              </a:rPr>
              <a:t>예정</a:t>
            </a:r>
            <a:r>
              <a:rPr lang="en-US" altLang="ko-KR" sz="9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9" y="134079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교차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r>
              <a:rPr lang="ko-KR" altLang="en-US" sz="1000" dirty="0">
                <a:solidFill>
                  <a:srgbClr val="0070C0"/>
                </a:solidFill>
              </a:rPr>
              <a:t>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김해국제공항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김해시민의종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대성동고분군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항공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대성동고분박물관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대성동고분군 </a:t>
            </a:r>
            <a:r>
              <a:rPr lang="ko-KR" altLang="en-US" sz="1000" dirty="0" err="1">
                <a:solidFill>
                  <a:srgbClr val="0070C0"/>
                </a:solidFill>
              </a:rPr>
              <a:t>틸트샷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24" name="텍스트 개체 틀 3">
            <a:extLst>
              <a:ext uri="{FF2B5EF4-FFF2-40B4-BE49-F238E27FC236}">
                <a16:creationId xmlns:a16="http://schemas.microsoft.com/office/drawing/2014/main" id="{F72B9975-9CF2-CB2D-FFAA-DA97AFB0A8ED}"/>
              </a:ext>
            </a:extLst>
          </p:cNvPr>
          <p:cNvSpPr txBox="1">
            <a:spLocks/>
          </p:cNvSpPr>
          <p:nvPr/>
        </p:nvSpPr>
        <p:spPr>
          <a:xfrm>
            <a:off x="7851042" y="4766094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>
                <a:solidFill>
                  <a:srgbClr val="0070C0"/>
                </a:solidFill>
              </a:rPr>
              <a:t>대성동고분군</a:t>
            </a:r>
            <a:r>
              <a:rPr lang="en-US" altLang="ko-KR" sz="900" dirty="0">
                <a:solidFill>
                  <a:srgbClr val="0070C0"/>
                </a:solidFill>
              </a:rPr>
              <a:t>(</a:t>
            </a:r>
            <a:r>
              <a:rPr lang="ko-KR" altLang="en-US" sz="900" dirty="0" err="1">
                <a:solidFill>
                  <a:srgbClr val="0070C0"/>
                </a:solidFill>
              </a:rPr>
              <a:t>항공샷</a:t>
            </a:r>
            <a:r>
              <a:rPr lang="en-US" altLang="ko-KR" sz="900" dirty="0">
                <a:solidFill>
                  <a:srgbClr val="0070C0"/>
                </a:solidFill>
              </a:rPr>
              <a:t>), </a:t>
            </a:r>
            <a:r>
              <a:rPr lang="ko-KR" altLang="en-US" sz="900" dirty="0" err="1">
                <a:solidFill>
                  <a:srgbClr val="0070C0"/>
                </a:solidFill>
              </a:rPr>
              <a:t>틸트샷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89C9B65-48F6-3814-63CB-50A2E6269E9D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가운데로 크게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김해</a:t>
            </a:r>
            <a:r>
              <a:rPr lang="en-US" altLang="ko-KR" sz="1000" dirty="0">
                <a:solidFill>
                  <a:srgbClr val="0070C0"/>
                </a:solidFill>
              </a:rPr>
              <a:t>’ </a:t>
            </a:r>
            <a:r>
              <a:rPr lang="ko-KR" altLang="en-US" sz="1000" dirty="0">
                <a:solidFill>
                  <a:srgbClr val="0070C0"/>
                </a:solidFill>
              </a:rPr>
              <a:t>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대성동고분군 </a:t>
            </a:r>
            <a:r>
              <a:rPr lang="ko-KR" altLang="en-US" sz="1000" dirty="0" err="1">
                <a:solidFill>
                  <a:srgbClr val="0070C0"/>
                </a:solidFill>
              </a:rPr>
              <a:t>항공샷</a:t>
            </a:r>
            <a:r>
              <a:rPr lang="ko-KR" altLang="en-US" sz="1000" dirty="0">
                <a:solidFill>
                  <a:srgbClr val="0070C0"/>
                </a:solidFill>
              </a:rPr>
              <a:t> 때 가운데 크게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대성동 </a:t>
            </a:r>
            <a:r>
              <a:rPr lang="ko-KR" altLang="en-US" sz="1000" dirty="0" err="1">
                <a:solidFill>
                  <a:srgbClr val="0070C0"/>
                </a:solidFill>
              </a:rPr>
              <a:t>고분군</a:t>
            </a:r>
            <a:r>
              <a:rPr lang="en-US" altLang="ko-KR" sz="1000" dirty="0">
                <a:solidFill>
                  <a:srgbClr val="0070C0"/>
                </a:solidFill>
              </a:rPr>
              <a:t>’ 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0CF034A-CF4F-1BF2-966E-16C9F313640E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CB193675-9792-0BDB-C18D-ED68033D8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278" y="1140576"/>
            <a:ext cx="4526044" cy="452604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프로그램 소개</a:t>
            </a:r>
            <a:r>
              <a:rPr lang="en-US" altLang="ko-KR" dirty="0"/>
              <a:t>&amp;</a:t>
            </a:r>
            <a:r>
              <a:rPr lang="ko-KR" altLang="en-US" dirty="0"/>
              <a:t>타이틀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20’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아이브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&lt;I AM&gt;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9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대성동고분박물관을 배경으로 출연진들 </a:t>
            </a:r>
            <a:r>
              <a:rPr lang="ko-KR" altLang="en-US" sz="1000" dirty="0" err="1">
                <a:solidFill>
                  <a:srgbClr val="0070C0"/>
                </a:solidFill>
              </a:rPr>
              <a:t>스탠딩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장소 소개 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대성동고분박물관으로 화면 전환 후 복귀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프로그램 이름 소개 끝에 타이틀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간단한 인사</a:t>
            </a:r>
            <a:r>
              <a:rPr lang="en-US" altLang="ko-KR" sz="900" dirty="0">
                <a:solidFill>
                  <a:srgbClr val="0070C0"/>
                </a:solidFill>
              </a:rPr>
              <a:t>, ‘</a:t>
            </a:r>
            <a:r>
              <a:rPr lang="ko-KR" altLang="en-US" sz="900" dirty="0">
                <a:solidFill>
                  <a:srgbClr val="0070C0"/>
                </a:solidFill>
              </a:rPr>
              <a:t>현재 이곳은 김해 대성동에 위치한 </a:t>
            </a:r>
            <a:r>
              <a:rPr lang="ko-KR" altLang="en-US" sz="900" dirty="0" err="1">
                <a:solidFill>
                  <a:srgbClr val="0070C0"/>
                </a:solidFill>
              </a:rPr>
              <a:t>고분박물관입니다</a:t>
            </a:r>
            <a:r>
              <a:rPr lang="en-US" altLang="ko-KR" sz="900" dirty="0">
                <a:solidFill>
                  <a:srgbClr val="0070C0"/>
                </a:solidFill>
              </a:rPr>
              <a:t>.’</a:t>
            </a: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‘</a:t>
            </a:r>
            <a:r>
              <a:rPr lang="ko-KR" altLang="en-US" sz="900" dirty="0">
                <a:solidFill>
                  <a:srgbClr val="0070C0"/>
                </a:solidFill>
              </a:rPr>
              <a:t>대성동박물관</a:t>
            </a:r>
            <a:r>
              <a:rPr lang="en-US" altLang="ko-KR" sz="900" dirty="0">
                <a:solidFill>
                  <a:srgbClr val="0070C0"/>
                </a:solidFill>
              </a:rPr>
              <a:t>‘</a:t>
            </a: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가야의 고분군이 세계유산 등재를 코앞에 두고 있기 때문에 오늘 가야에 대해서 알아보도록 하겠습니다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프로그램명 소개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CA985D62-998E-280C-CBDD-9D43AB7180FB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958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출연진 소개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30’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아이브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&lt;I AM&gt;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문세윤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이용진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이은지 인사</a:t>
            </a:r>
            <a:r>
              <a:rPr lang="en-US" altLang="ko-KR" sz="1000" dirty="0">
                <a:solidFill>
                  <a:srgbClr val="0070C0"/>
                </a:solidFill>
              </a:rPr>
              <a:t>&amp;</a:t>
            </a:r>
            <a:r>
              <a:rPr lang="ko-KR" altLang="en-US" sz="1000" dirty="0">
                <a:solidFill>
                  <a:srgbClr val="0070C0"/>
                </a:solidFill>
              </a:rPr>
              <a:t>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아이브</a:t>
            </a:r>
            <a:r>
              <a:rPr lang="ko-KR" altLang="en-US" sz="1000" dirty="0">
                <a:solidFill>
                  <a:srgbClr val="0070C0"/>
                </a:solidFill>
              </a:rPr>
              <a:t> 단체 인사 후 개인 인사</a:t>
            </a:r>
            <a:r>
              <a:rPr lang="en-US" altLang="ko-KR" sz="1000" dirty="0">
                <a:solidFill>
                  <a:srgbClr val="0070C0"/>
                </a:solidFill>
              </a:rPr>
              <a:t>&amp;</a:t>
            </a:r>
            <a:r>
              <a:rPr lang="ko-KR" altLang="en-US" sz="1000" dirty="0">
                <a:solidFill>
                  <a:srgbClr val="0070C0"/>
                </a:solidFill>
              </a:rPr>
              <a:t>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출연진이 인사하면 그 장면을 멈춰서 편집으로 추가 설명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8737B-4679-FCE6-7945-04114996C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52" y="1017589"/>
            <a:ext cx="3617116" cy="241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카드뉴스] '아이즈원 투표 조작' 등 오디션 프로그램으로 데뷔한 아이돌 그룹9 &lt; 카드뉴스 &lt; 섹션이동임시 &lt; 기사본문 -  한스경제(한국스포츠경제)">
            <a:extLst>
              <a:ext uri="{FF2B5EF4-FFF2-40B4-BE49-F238E27FC236}">
                <a16:creationId xmlns:a16="http://schemas.microsoft.com/office/drawing/2014/main" id="{4E3E10BF-A2EC-AF55-F9D5-D4D81A1446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1" b="7879"/>
          <a:stretch/>
        </p:blipFill>
        <p:spPr bwMode="auto">
          <a:xfrm>
            <a:off x="4062046" y="2815899"/>
            <a:ext cx="2878874" cy="28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자막</a:t>
            </a:r>
            <a:r>
              <a:rPr lang="en-US" altLang="ko-KR" sz="900" dirty="0">
                <a:solidFill>
                  <a:srgbClr val="0070C0"/>
                </a:solidFill>
              </a:rPr>
              <a:t>&amp;</a:t>
            </a:r>
            <a:r>
              <a:rPr lang="ko-KR" altLang="en-US" sz="900" dirty="0">
                <a:solidFill>
                  <a:srgbClr val="0070C0"/>
                </a:solidFill>
              </a:rPr>
              <a:t>편집으로 출연진 짧은 소개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585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/>
              <a:t>팀편성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13’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스탠딩에서</a:t>
            </a:r>
            <a:r>
              <a:rPr lang="ko-KR" altLang="en-US" sz="1000" dirty="0">
                <a:solidFill>
                  <a:srgbClr val="0070C0"/>
                </a:solidFill>
              </a:rPr>
              <a:t> 팀 편성 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제비뽑기 통 클로즈업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팀소개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팀을 정해야 하는데 제비뽑기로 정해보도록 </a:t>
            </a:r>
            <a:r>
              <a:rPr lang="ko-KR" altLang="en-US" sz="900" dirty="0" err="1">
                <a:solidFill>
                  <a:srgbClr val="0070C0"/>
                </a:solidFill>
              </a:rPr>
              <a:t>할게요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</a:t>
            </a:r>
            <a:r>
              <a:rPr lang="ko-KR" altLang="en-US" sz="900" dirty="0" err="1">
                <a:solidFill>
                  <a:srgbClr val="0070C0"/>
                </a:solidFill>
              </a:rPr>
              <a:t>팀소개</a:t>
            </a:r>
            <a:r>
              <a:rPr lang="ko-KR" altLang="en-US" sz="900" dirty="0">
                <a:solidFill>
                  <a:srgbClr val="0070C0"/>
                </a:solidFill>
              </a:rPr>
              <a:t> 때 구성원 이름 자막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4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047391C-D4E1-F69E-C8BB-67623C6F1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259" y="1061636"/>
            <a:ext cx="3839858" cy="2980976"/>
          </a:xfrm>
          <a:prstGeom prst="rect">
            <a:avLst/>
          </a:prstGeom>
        </p:spPr>
      </p:pic>
      <p:pic>
        <p:nvPicPr>
          <p:cNvPr id="10" name="Picture 4" descr="카드뉴스] '아이즈원 투표 조작' 등 오디션 프로그램으로 데뷔한 아이돌 그룹9 &lt; 카드뉴스 &lt; 섹션이동임시 &lt; 기사본문 -  한스경제(한국스포츠경제)">
            <a:extLst>
              <a:ext uri="{FF2B5EF4-FFF2-40B4-BE49-F238E27FC236}">
                <a16:creationId xmlns:a16="http://schemas.microsoft.com/office/drawing/2014/main" id="{E67F85CD-3A73-1B93-EFB4-6BA7C7B94B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1" b="7879"/>
          <a:stretch/>
        </p:blipFill>
        <p:spPr bwMode="auto">
          <a:xfrm>
            <a:off x="4062046" y="2815899"/>
            <a:ext cx="2878874" cy="28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816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진행 설명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20’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가야밀면</a:t>
            </a:r>
            <a:r>
              <a:rPr lang="ko-KR" altLang="en-US" sz="900" dirty="0">
                <a:solidFill>
                  <a:srgbClr val="0070C0"/>
                </a:solidFill>
              </a:rPr>
              <a:t> 화면 전환 때 효과음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대성동고분박물관 내부 영상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보물을 숨겨둔 위치 클로즈업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가야밀면과</a:t>
            </a:r>
            <a:r>
              <a:rPr lang="ko-KR" altLang="en-US" sz="1000" dirty="0">
                <a:solidFill>
                  <a:srgbClr val="0070C0"/>
                </a:solidFill>
              </a:rPr>
              <a:t> 먹는 샷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대성동고분박물관에서 보물찾기를 진행하고</a:t>
            </a:r>
            <a:r>
              <a:rPr lang="en-US" altLang="ko-KR" sz="900" dirty="0">
                <a:solidFill>
                  <a:srgbClr val="0070C0"/>
                </a:solidFill>
              </a:rPr>
              <a:t>, </a:t>
            </a:r>
            <a:r>
              <a:rPr lang="ko-KR" altLang="en-US" sz="900" dirty="0">
                <a:solidFill>
                  <a:srgbClr val="0070C0"/>
                </a:solidFill>
              </a:rPr>
              <a:t>퀴즈를 진행한 후 직접 </a:t>
            </a:r>
            <a:r>
              <a:rPr lang="ko-KR" altLang="en-US" sz="900" dirty="0" err="1">
                <a:solidFill>
                  <a:srgbClr val="0070C0"/>
                </a:solidFill>
              </a:rPr>
              <a:t>가야밀면을</a:t>
            </a:r>
            <a:r>
              <a:rPr lang="ko-KR" altLang="en-US" sz="900" dirty="0">
                <a:solidFill>
                  <a:srgbClr val="0070C0"/>
                </a:solidFill>
              </a:rPr>
              <a:t> 만들어서 </a:t>
            </a:r>
            <a:r>
              <a:rPr lang="ko-KR" altLang="en-US" sz="900" dirty="0" err="1">
                <a:solidFill>
                  <a:srgbClr val="0070C0"/>
                </a:solidFill>
              </a:rPr>
              <a:t>먹어볼게요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‘</a:t>
            </a:r>
            <a:r>
              <a:rPr lang="ko-KR" altLang="en-US" sz="900" dirty="0" err="1">
                <a:solidFill>
                  <a:srgbClr val="0070C0"/>
                </a:solidFill>
              </a:rPr>
              <a:t>가야밀면</a:t>
            </a:r>
            <a:r>
              <a:rPr lang="en-US" altLang="ko-KR" sz="900" dirty="0">
                <a:solidFill>
                  <a:srgbClr val="0070C0"/>
                </a:solidFill>
              </a:rPr>
              <a:t>’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5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7" name="Picture 2" descr="부산 가야밀면 서면에서 점심!::인생 꿀팁 저장소">
            <a:extLst>
              <a:ext uri="{FF2B5EF4-FFF2-40B4-BE49-F238E27FC236}">
                <a16:creationId xmlns:a16="http://schemas.microsoft.com/office/drawing/2014/main" id="{3A8EFF6E-AD0E-B5B0-4BDB-AE378C97F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386" y="2824606"/>
            <a:ext cx="2862595" cy="286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대성동고분박물관 재개장 : 네이버 블로그">
            <a:extLst>
              <a:ext uri="{FF2B5EF4-FFF2-40B4-BE49-F238E27FC236}">
                <a16:creationId xmlns:a16="http://schemas.microsoft.com/office/drawing/2014/main" id="{95BCB1BE-E31B-A422-343C-6C0294E2AE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3" t="-382" r="18972" b="382"/>
          <a:stretch/>
        </p:blipFill>
        <p:spPr bwMode="auto">
          <a:xfrm>
            <a:off x="966371" y="1096766"/>
            <a:ext cx="2862596" cy="285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913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박물관 입장</a:t>
            </a:r>
            <a:r>
              <a:rPr lang="en-US" altLang="ko-KR" dirty="0"/>
              <a:t>&amp;</a:t>
            </a:r>
            <a:r>
              <a:rPr lang="ko-KR" altLang="en-US" dirty="0"/>
              <a:t>간단한 설명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17’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>
                <a:solidFill>
                  <a:srgbClr val="0070C0"/>
                </a:solidFill>
              </a:rPr>
              <a:t>박물관 입장 때</a:t>
            </a:r>
            <a:r>
              <a:rPr lang="en-US" altLang="ko-KR" sz="900" dirty="0">
                <a:solidFill>
                  <a:srgbClr val="0070C0"/>
                </a:solidFill>
              </a:rPr>
              <a:t>, </a:t>
            </a:r>
            <a:r>
              <a:rPr lang="ko-KR" altLang="en-US" sz="900" dirty="0" err="1">
                <a:solidFill>
                  <a:srgbClr val="0070C0"/>
                </a:solidFill>
              </a:rPr>
              <a:t>슉</a:t>
            </a:r>
            <a:r>
              <a:rPr lang="en-US" altLang="ko-KR" sz="900" dirty="0">
                <a:solidFill>
                  <a:srgbClr val="0070C0"/>
                </a:solidFill>
              </a:rPr>
              <a:t>- </a:t>
            </a:r>
            <a:r>
              <a:rPr lang="ko-KR" altLang="en-US" sz="900" dirty="0">
                <a:solidFill>
                  <a:srgbClr val="0070C0"/>
                </a:solidFill>
              </a:rPr>
              <a:t>하는 효과음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박물관 들어가는 영상 스피드 배속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박물관 내부 로비 </a:t>
            </a:r>
            <a:r>
              <a:rPr lang="ko-KR" altLang="en-US" sz="1000" dirty="0" err="1">
                <a:solidFill>
                  <a:srgbClr val="0070C0"/>
                </a:solidFill>
              </a:rPr>
              <a:t>패닝샷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그럼 박물관으로 </a:t>
            </a:r>
            <a:r>
              <a:rPr lang="ko-KR" altLang="en-US" sz="900" dirty="0" err="1">
                <a:solidFill>
                  <a:srgbClr val="0070C0"/>
                </a:solidFill>
              </a:rPr>
              <a:t>들어가볼게요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여기는 대성동고분박물관 내부입니다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6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734B1BC-D5AA-850A-71A2-2A0D91EEF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53" y="1092639"/>
            <a:ext cx="2980050" cy="29800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C1E9AAB-3371-E5D7-F5E5-24E7A5E74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825" y="3355661"/>
            <a:ext cx="3517825" cy="233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78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보물찾기 시작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10’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>
                <a:solidFill>
                  <a:srgbClr val="0070C0"/>
                </a:solidFill>
              </a:rPr>
              <a:t>게스트 반응 때 알맞은 효과음 추가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대성동고분박물관 내부 배경으로 출연진 </a:t>
            </a:r>
            <a:r>
              <a:rPr lang="ko-KR" altLang="en-US" sz="1000" dirty="0" err="1">
                <a:solidFill>
                  <a:srgbClr val="0070C0"/>
                </a:solidFill>
              </a:rPr>
              <a:t>스탠딩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설명하는 중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출연진 클로즈업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갑작스런 시작 선언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출연진 반응 클로즈업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내부에서 </a:t>
            </a:r>
            <a:r>
              <a:rPr lang="en-US" altLang="ko-KR" sz="900" dirty="0">
                <a:solidFill>
                  <a:srgbClr val="0070C0"/>
                </a:solidFill>
              </a:rPr>
              <a:t>20</a:t>
            </a:r>
            <a:r>
              <a:rPr lang="ko-KR" altLang="en-US" sz="900" dirty="0">
                <a:solidFill>
                  <a:srgbClr val="0070C0"/>
                </a:solidFill>
              </a:rPr>
              <a:t>분간 보물찾기를 하시면 되는데</a:t>
            </a:r>
            <a:r>
              <a:rPr lang="en-US" altLang="ko-KR" sz="900" dirty="0">
                <a:solidFill>
                  <a:srgbClr val="0070C0"/>
                </a:solidFill>
              </a:rPr>
              <a:t>, </a:t>
            </a:r>
            <a:r>
              <a:rPr lang="ko-KR" altLang="en-US" sz="900" dirty="0">
                <a:solidFill>
                  <a:srgbClr val="0070C0"/>
                </a:solidFill>
              </a:rPr>
              <a:t>퀴즈는 박물관에 있는 정보들로 구성이 됐습니다</a:t>
            </a:r>
            <a:r>
              <a:rPr lang="en-US" altLang="ko-KR" sz="900" dirty="0">
                <a:solidFill>
                  <a:srgbClr val="0070C0"/>
                </a:solidFill>
              </a:rPr>
              <a:t>. </a:t>
            </a:r>
            <a:r>
              <a:rPr lang="ko-KR" altLang="en-US" sz="900" dirty="0">
                <a:solidFill>
                  <a:srgbClr val="0070C0"/>
                </a:solidFill>
              </a:rPr>
              <a:t>보물찾기를 하면서 퀴즈에 대한 정보를 같이 얻으시면 되세요</a:t>
            </a:r>
            <a:r>
              <a:rPr lang="en-US" altLang="ko-KR" sz="900" dirty="0">
                <a:solidFill>
                  <a:srgbClr val="0070C0"/>
                </a:solidFill>
              </a:rPr>
              <a:t>. </a:t>
            </a:r>
            <a:r>
              <a:rPr lang="ko-KR" altLang="en-US" sz="900" dirty="0">
                <a:solidFill>
                  <a:srgbClr val="0070C0"/>
                </a:solidFill>
              </a:rPr>
              <a:t>그럼 바로 </a:t>
            </a:r>
            <a:r>
              <a:rPr lang="ko-KR" altLang="en-US" sz="900" dirty="0" err="1">
                <a:solidFill>
                  <a:srgbClr val="0070C0"/>
                </a:solidFill>
              </a:rPr>
              <a:t>시작할게요</a:t>
            </a:r>
            <a:r>
              <a:rPr lang="en-US" altLang="ko-KR" sz="900" dirty="0">
                <a:solidFill>
                  <a:srgbClr val="0070C0"/>
                </a:solidFill>
              </a:rPr>
              <a:t>~</a:t>
            </a:r>
          </a:p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</a:t>
            </a:r>
            <a:r>
              <a:rPr lang="ko-KR" altLang="en-US" sz="900" dirty="0">
                <a:solidFill>
                  <a:srgbClr val="0070C0"/>
                </a:solidFill>
              </a:rPr>
              <a:t>출연진 반응에 따른 자막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7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3074" name="Picture 2" descr="대성동고분박물관 재개장 : 네이버 블로그">
            <a:extLst>
              <a:ext uri="{FF2B5EF4-FFF2-40B4-BE49-F238E27FC236}">
                <a16:creationId xmlns:a16="http://schemas.microsoft.com/office/drawing/2014/main" id="{C58B1A25-3910-D2DD-7977-B01CE6225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76" y="1502627"/>
            <a:ext cx="5695248" cy="380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577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출연진 소개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30’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아이브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&lt;I AM&gt;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문세윤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이용진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이은지 인사</a:t>
            </a:r>
            <a:r>
              <a:rPr lang="en-US" altLang="ko-KR" sz="1000" dirty="0">
                <a:solidFill>
                  <a:srgbClr val="0070C0"/>
                </a:solidFill>
              </a:rPr>
              <a:t>&amp;</a:t>
            </a:r>
            <a:r>
              <a:rPr lang="ko-KR" altLang="en-US" sz="1000" dirty="0">
                <a:solidFill>
                  <a:srgbClr val="0070C0"/>
                </a:solidFill>
              </a:rPr>
              <a:t>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아이브</a:t>
            </a:r>
            <a:r>
              <a:rPr lang="ko-KR" altLang="en-US" sz="1000" dirty="0">
                <a:solidFill>
                  <a:srgbClr val="0070C0"/>
                </a:solidFill>
              </a:rPr>
              <a:t> 단체 인사 후 개인 인사</a:t>
            </a:r>
            <a:r>
              <a:rPr lang="en-US" altLang="ko-KR" sz="1000" dirty="0">
                <a:solidFill>
                  <a:srgbClr val="0070C0"/>
                </a:solidFill>
              </a:rPr>
              <a:t>&amp;</a:t>
            </a:r>
            <a:r>
              <a:rPr lang="ko-KR" altLang="en-US" sz="1000" dirty="0">
                <a:solidFill>
                  <a:srgbClr val="0070C0"/>
                </a:solidFill>
              </a:rPr>
              <a:t>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출연진이 인사하면 그 장면을 멈춰서 편집으로 추가 설명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8737B-4679-FCE6-7945-04114996C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52" y="1017589"/>
            <a:ext cx="3617116" cy="241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카드뉴스] '아이즈원 투표 조작' 등 오디션 프로그램으로 데뷔한 아이돌 그룹9 &lt; 카드뉴스 &lt; 섹션이동임시 &lt; 기사본문 -  한스경제(한국스포츠경제)">
            <a:extLst>
              <a:ext uri="{FF2B5EF4-FFF2-40B4-BE49-F238E27FC236}">
                <a16:creationId xmlns:a16="http://schemas.microsoft.com/office/drawing/2014/main" id="{4E3E10BF-A2EC-AF55-F9D5-D4D81A1446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1" b="7879"/>
          <a:stretch/>
        </p:blipFill>
        <p:spPr bwMode="auto">
          <a:xfrm>
            <a:off x="4062046" y="2815899"/>
            <a:ext cx="2878874" cy="28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자막</a:t>
            </a:r>
            <a:r>
              <a:rPr lang="en-US" altLang="ko-KR" sz="900" dirty="0">
                <a:solidFill>
                  <a:srgbClr val="0070C0"/>
                </a:solidFill>
              </a:rPr>
              <a:t>&amp;</a:t>
            </a:r>
            <a:r>
              <a:rPr lang="ko-KR" altLang="en-US" sz="900" dirty="0">
                <a:solidFill>
                  <a:srgbClr val="0070C0"/>
                </a:solidFill>
              </a:rPr>
              <a:t>편집으로 출연진 짧은 소개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862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552</Words>
  <Application>Microsoft Office PowerPoint</Application>
  <PresentationFormat>와이드스크린</PresentationFormat>
  <Paragraphs>120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5" baseType="lpstr">
      <vt:lpstr>맑은 고딕</vt:lpstr>
      <vt:lpstr>Yu Gothic UI Semibold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30</cp:revision>
  <dcterms:created xsi:type="dcterms:W3CDTF">2019-02-01T01:32:50Z</dcterms:created>
  <dcterms:modified xsi:type="dcterms:W3CDTF">2023-04-13T01:38:00Z</dcterms:modified>
</cp:coreProperties>
</file>