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6" r:id="rId2"/>
    <p:sldId id="284" r:id="rId3"/>
    <p:sldId id="277" r:id="rId4"/>
    <p:sldId id="265" r:id="rId5"/>
    <p:sldId id="278" r:id="rId6"/>
    <p:sldId id="279" r:id="rId7"/>
    <p:sldId id="281" r:id="rId8"/>
    <p:sldId id="280" r:id="rId9"/>
    <p:sldId id="282" r:id="rId10"/>
    <p:sldId id="283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1260" y="9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C2B3282-D0E0-D4EF-DF70-409042E4AF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922" t="15681" r="3738" b="32656"/>
          <a:stretch/>
        </p:blipFill>
        <p:spPr>
          <a:xfrm>
            <a:off x="7646680" y="2236267"/>
            <a:ext cx="3707120" cy="3604144"/>
          </a:xfrm>
          <a:prstGeom prst="rect">
            <a:avLst/>
          </a:prstGeom>
        </p:spPr>
      </p:pic>
      <p:pic>
        <p:nvPicPr>
          <p:cNvPr id="1028" name="Picture 4" descr="보이즈 플래닛' 2월초 첫 방송···새 보이그룹 전성시대 가져올까 - 스포츠경향 | 뉴스배달부">
            <a:extLst>
              <a:ext uri="{FF2B5EF4-FFF2-40B4-BE49-F238E27FC236}">
                <a16:creationId xmlns:a16="http://schemas.microsoft.com/office/drawing/2014/main" id="{80B66D79-4B6E-F8B6-AE48-217D2BB8C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63" y="2168880"/>
            <a:ext cx="6523025" cy="367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1408373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dirty="0"/>
              <a:t>타이틀 제목</a:t>
            </a:r>
            <a:r>
              <a:rPr lang="en-US" altLang="ko-KR" sz="1800" dirty="0"/>
              <a:t>/ </a:t>
            </a:r>
            <a:r>
              <a:rPr lang="ko-KR" altLang="en-US" sz="1800" dirty="0"/>
              <a:t>로고 등 제작 해서 넣기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7F828B84-6BE6-04BA-EB00-6F0CB725FE0D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B1C4FF2-BA61-034F-132A-06FD730F2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772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8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31060" y="1040447"/>
            <a:ext cx="6094602" cy="5063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ko-KR" altLang="en-US" sz="1000" b="1" dirty="0"/>
              <a:t>가야로 </a:t>
            </a:r>
            <a:r>
              <a:rPr lang="ko-KR" altLang="en-US" sz="1000" b="1" dirty="0" err="1"/>
              <a:t>고분고분따라와</a:t>
            </a: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r>
              <a:rPr lang="ko-KR" altLang="en-US" sz="1000" b="1" dirty="0"/>
              <a:t>우리나라의 </a:t>
            </a:r>
            <a:r>
              <a:rPr lang="ko-KR" altLang="en-US" sz="1000" b="1" dirty="0" err="1"/>
              <a:t>잊기쉬운</a:t>
            </a:r>
            <a:r>
              <a:rPr lang="ko-KR" altLang="en-US" sz="1000" b="1" dirty="0"/>
              <a:t> 역사 가야</a:t>
            </a:r>
            <a:endParaRPr lang="en-US" altLang="ko-KR" sz="1000" b="1" dirty="0"/>
          </a:p>
          <a:p>
            <a:pPr marL="0" indent="0">
              <a:buNone/>
            </a:pPr>
            <a:r>
              <a:rPr lang="ko-KR" altLang="en-US" sz="1000" b="1" dirty="0"/>
              <a:t>가야의 대표적인 연예인</a:t>
            </a:r>
            <a:endParaRPr lang="en-US" altLang="ko-KR" sz="1000" b="1" dirty="0"/>
          </a:p>
          <a:p>
            <a:pPr marL="0" indent="0">
              <a:buNone/>
            </a:pPr>
            <a:r>
              <a:rPr lang="ko-KR" altLang="en-US" sz="1000" b="1" dirty="0"/>
              <a:t>출신의 </a:t>
            </a:r>
            <a:r>
              <a:rPr lang="en-US" altLang="ko-KR" sz="1000" b="1" dirty="0"/>
              <a:t>4</a:t>
            </a:r>
            <a:r>
              <a:rPr lang="ko-KR" altLang="en-US" sz="1000" b="1" dirty="0"/>
              <a:t>명의 사람이 친구를 데려와서 가야를 소개한다</a:t>
            </a:r>
            <a:r>
              <a:rPr lang="en-US" altLang="ko-KR" sz="1000" b="1" dirty="0"/>
              <a:t>.</a:t>
            </a:r>
          </a:p>
          <a:p>
            <a:pPr marL="0" indent="0">
              <a:buNone/>
            </a:pPr>
            <a:r>
              <a:rPr lang="ko-KR" altLang="en-US" sz="1000" b="1" dirty="0"/>
              <a:t>우리나라의 짧은 역사 가야를 소개하고 </a:t>
            </a:r>
            <a:endParaRPr lang="en-US" altLang="ko-KR" sz="1000" b="1" dirty="0"/>
          </a:p>
          <a:p>
            <a:pPr marL="0" indent="0">
              <a:buNone/>
            </a:pPr>
            <a:r>
              <a:rPr lang="ko-KR" altLang="en-US" sz="1000" b="1" dirty="0"/>
              <a:t>그 곳들의 여행지들을 홍보하기 위하여</a:t>
            </a:r>
            <a:endParaRPr lang="en-US" altLang="ko-KR" sz="1000" b="1" dirty="0"/>
          </a:p>
          <a:p>
            <a:pPr marL="0" indent="0">
              <a:buNone/>
            </a:pPr>
            <a:r>
              <a:rPr lang="ko-KR" altLang="en-US" sz="1000" b="1" dirty="0"/>
              <a:t>가야인들이 직접 소개한다</a:t>
            </a:r>
            <a:r>
              <a:rPr lang="en-US" altLang="ko-KR" sz="1000" b="1" dirty="0"/>
              <a:t>.</a:t>
            </a:r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0" indent="0">
              <a:buNone/>
            </a:pPr>
            <a:endParaRPr lang="en-US" altLang="ko-KR" sz="1000" b="1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000" b="1" dirty="0"/>
              <a:t>분량 </a:t>
            </a:r>
            <a:r>
              <a:rPr lang="en-US" altLang="ko-KR" sz="1000" b="1" dirty="0"/>
              <a:t>1</a:t>
            </a:r>
            <a:r>
              <a:rPr lang="ko-KR" altLang="en-US" sz="1000" b="1" dirty="0"/>
              <a:t>회 </a:t>
            </a:r>
            <a:r>
              <a:rPr lang="en-US" altLang="ko-KR" sz="1000" b="1" dirty="0"/>
              <a:t>10</a:t>
            </a:r>
            <a:r>
              <a:rPr lang="ko-KR" altLang="en-US" sz="1000" b="1" dirty="0"/>
              <a:t>분</a:t>
            </a:r>
            <a:r>
              <a:rPr lang="en-US" altLang="ko-KR" sz="1000" b="1" dirty="0"/>
              <a:t>/ </a:t>
            </a:r>
            <a:r>
              <a:rPr lang="ko-KR" altLang="en-US" sz="1000" b="1" dirty="0"/>
              <a:t>총 </a:t>
            </a:r>
            <a:r>
              <a:rPr lang="en-US" altLang="ko-KR" sz="1000" b="1" dirty="0"/>
              <a:t>7</a:t>
            </a:r>
            <a:r>
              <a:rPr lang="ko-KR" altLang="en-US" sz="1000" b="1" dirty="0"/>
              <a:t>회</a:t>
            </a:r>
            <a:endParaRPr lang="en-US" altLang="ko-KR" sz="1000" b="1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000" b="1" dirty="0"/>
              <a:t>장르 연예</a:t>
            </a:r>
            <a:r>
              <a:rPr lang="en-US" altLang="ko-KR" sz="1000" b="1" dirty="0"/>
              <a:t>/</a:t>
            </a:r>
            <a:r>
              <a:rPr lang="ko-KR" altLang="en-US" sz="1000" b="1" dirty="0"/>
              <a:t>오락</a:t>
            </a:r>
            <a:r>
              <a:rPr lang="en-US" altLang="ko-KR" sz="1000" b="1" dirty="0"/>
              <a:t>/</a:t>
            </a:r>
            <a:r>
              <a:rPr lang="ko-KR" altLang="en-US" sz="1000" b="1" dirty="0"/>
              <a:t>홍보</a:t>
            </a:r>
            <a:endParaRPr lang="en-US" altLang="ko-KR" sz="1000" b="1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000" b="1" dirty="0"/>
              <a:t>출연진 양상국 조혜련 박해영 임지민 </a:t>
            </a:r>
            <a:endParaRPr lang="en-US" altLang="ko-KR" sz="1000" b="1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000" b="1" dirty="0"/>
              <a:t>연출 </a:t>
            </a:r>
            <a:r>
              <a:rPr lang="ko-KR" altLang="en-US" sz="1000" b="1" dirty="0" err="1"/>
              <a:t>백성협</a:t>
            </a:r>
            <a:r>
              <a:rPr lang="ko-KR" altLang="en-US" sz="1000" b="1" dirty="0"/>
              <a:t> </a:t>
            </a:r>
            <a:r>
              <a:rPr lang="ko-KR" altLang="en-US" sz="1000" b="1" dirty="0" err="1"/>
              <a:t>김인중</a:t>
            </a:r>
            <a:r>
              <a:rPr lang="ko-KR" altLang="en-US" sz="1000" b="1" dirty="0"/>
              <a:t> </a:t>
            </a:r>
            <a:r>
              <a:rPr lang="ko-KR" altLang="en-US" sz="1000" b="1" dirty="0" err="1"/>
              <a:t>임정효</a:t>
            </a:r>
            <a:endParaRPr lang="en-US" altLang="ko-KR" sz="1000" b="1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sz="1000" b="1" dirty="0"/>
              <a:t>극본 </a:t>
            </a:r>
            <a:r>
              <a:rPr lang="ko-KR" altLang="en-US" sz="1000" b="1" dirty="0" err="1"/>
              <a:t>백성협</a:t>
            </a:r>
            <a:r>
              <a:rPr lang="ko-KR" altLang="en-US" sz="1000" b="1" dirty="0"/>
              <a:t> </a:t>
            </a:r>
            <a:r>
              <a:rPr lang="ko-KR" altLang="en-US" sz="1000" b="1" dirty="0" err="1"/>
              <a:t>김인중</a:t>
            </a:r>
            <a:r>
              <a:rPr lang="ko-KR" altLang="en-US" sz="1000" b="1" dirty="0"/>
              <a:t> </a:t>
            </a:r>
            <a:r>
              <a:rPr lang="ko-KR" altLang="en-US" sz="1000" b="1" dirty="0" err="1"/>
              <a:t>임정효</a:t>
            </a:r>
            <a:endParaRPr lang="en-US" altLang="ko-KR" sz="1000" b="1" dirty="0"/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87213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00:00’ – 00:20’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익스트림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으로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줌아웃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수로왕를을</a:t>
            </a:r>
            <a:r>
              <a:rPr lang="ko-KR" altLang="en-US" sz="1000" dirty="0">
                <a:solidFill>
                  <a:srgbClr val="0070C0"/>
                </a:solidFill>
              </a:rPr>
              <a:t> 배경으로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드론촬영을</a:t>
            </a:r>
            <a:r>
              <a:rPr lang="ko-KR" altLang="en-US" sz="1000" dirty="0">
                <a:solidFill>
                  <a:srgbClr val="0070C0"/>
                </a:solidFill>
              </a:rPr>
              <a:t> 이용하여 </a:t>
            </a:r>
            <a:r>
              <a:rPr lang="ko-KR" altLang="en-US" sz="1000" dirty="0" err="1">
                <a:solidFill>
                  <a:srgbClr val="0070C0"/>
                </a:solidFill>
              </a:rPr>
              <a:t>줌아웃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서서히 나타나는 로고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밝은 음악을 이용하여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 신나는 분위기를 연출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 err="1">
                <a:solidFill>
                  <a:srgbClr val="0070C0"/>
                </a:solidFill>
              </a:rPr>
              <a:t>인트로</a:t>
            </a:r>
            <a:endParaRPr lang="ko-KR" altLang="en-US" dirty="0">
              <a:solidFill>
                <a:srgbClr val="0070C0"/>
              </a:solidFill>
            </a:endParaRPr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CEEAA727-9B3C-5ECE-80F6-81CCDB59D55B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39" y="1369551"/>
            <a:ext cx="6168104" cy="346502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A108A92-7A6D-C610-6BB0-0F343C82B8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376" y="2629972"/>
            <a:ext cx="1675953" cy="98896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536E3DF-4E4C-AD94-DFC2-8AF3531B4887}"/>
              </a:ext>
            </a:extLst>
          </p:cNvPr>
          <p:cNvSpPr txBox="1"/>
          <p:nvPr/>
        </p:nvSpPr>
        <p:spPr>
          <a:xfrm>
            <a:off x="10698480" y="99237"/>
            <a:ext cx="8279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/>
              <a:t>인트로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메인</a:t>
            </a:r>
            <a:r>
              <a:rPr lang="en-US" altLang="ko-KR" sz="1000" dirty="0">
                <a:solidFill>
                  <a:srgbClr val="0070C0"/>
                </a:solidFill>
              </a:rPr>
              <a:t>mc</a:t>
            </a:r>
            <a:r>
              <a:rPr lang="ko-KR" altLang="en-US" sz="1000" dirty="0">
                <a:solidFill>
                  <a:srgbClr val="0070C0"/>
                </a:solidFill>
              </a:rPr>
              <a:t>의 인사로 출연진들을 소개한다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출연진들의 친구들이 등장하며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의 친구 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입니다</a:t>
            </a:r>
            <a:r>
              <a:rPr lang="en-US" altLang="ko-KR" sz="1000" dirty="0">
                <a:solidFill>
                  <a:srgbClr val="0070C0"/>
                </a:solidFill>
              </a:rPr>
              <a:t>. </a:t>
            </a:r>
            <a:r>
              <a:rPr lang="ko-KR" altLang="en-US" sz="1000" dirty="0">
                <a:solidFill>
                  <a:srgbClr val="0070C0"/>
                </a:solidFill>
              </a:rPr>
              <a:t>와 같은 자기소개를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00:20’ – 05:00’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멤버 전체를 잡을 수 있고 고분 박물관 배경이 잘 보이게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 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/>
              <a:t>SCENE1</a:t>
            </a:r>
          </a:p>
          <a:p>
            <a:pPr algn="ctr"/>
            <a:endParaRPr lang="ko-KR" altLang="en-US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553724AD-5A10-421D-66EE-3C555C397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20" y="1387275"/>
            <a:ext cx="5204693" cy="347431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632D37A-6A96-D4A7-000A-10BCCD792042}"/>
              </a:ext>
            </a:extLst>
          </p:cNvPr>
          <p:cNvSpPr txBox="1"/>
          <p:nvPr/>
        </p:nvSpPr>
        <p:spPr>
          <a:xfrm>
            <a:off x="10725912" y="105163"/>
            <a:ext cx="809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소개</a:t>
            </a:r>
          </a:p>
        </p:txBody>
      </p:sp>
    </p:spTree>
    <p:extLst>
      <p:ext uri="{BB962C8B-B14F-4D97-AF65-F5344CB8AC3E}">
        <p14:creationId xmlns:p14="http://schemas.microsoft.com/office/powerpoint/2010/main" val="3759020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87213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05:00’ – 07:00’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와 출연진들을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바스트</a:t>
            </a:r>
            <a:r>
              <a:rPr lang="ko-KR" altLang="en-US" sz="1000" dirty="0">
                <a:solidFill>
                  <a:srgbClr val="0070C0"/>
                </a:solidFill>
              </a:rPr>
              <a:t> 샷으로 번갈아 가면서 촬영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6688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PD</a:t>
            </a:r>
            <a:r>
              <a:rPr lang="ko-KR" altLang="en-US" sz="900" dirty="0">
                <a:solidFill>
                  <a:srgbClr val="0070C0"/>
                </a:solidFill>
              </a:rPr>
              <a:t>가 출연진들이 가야에 대해 소개하자고 한다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출연진과 친구가 한 팀이 되어 가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야를 돌아다니며 미션을 하는 내용을 설명한다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PD: </a:t>
            </a:r>
            <a:r>
              <a:rPr lang="ko-KR" altLang="en-US" sz="900" dirty="0">
                <a:solidFill>
                  <a:srgbClr val="0070C0"/>
                </a:solidFill>
              </a:rPr>
              <a:t>가야에 대해서 더 잘 알아보고자 가야관련 미션들을 준비하였습니다</a:t>
            </a:r>
            <a:r>
              <a:rPr lang="en-US" altLang="ko-KR" sz="9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가야의 대표적인 문화를 체험해보고자 각각의 장소에서 승리팀과 패배팀의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식사가 결정되니 </a:t>
            </a:r>
            <a:r>
              <a:rPr lang="ko-KR" altLang="en-US" sz="900" dirty="0" err="1">
                <a:solidFill>
                  <a:srgbClr val="0070C0"/>
                </a:solidFill>
              </a:rPr>
              <a:t>잘해보시길</a:t>
            </a:r>
            <a:r>
              <a:rPr lang="ko-KR" altLang="en-US" sz="900" dirty="0">
                <a:solidFill>
                  <a:srgbClr val="0070C0"/>
                </a:solidFill>
              </a:rPr>
              <a:t> 바랍니다</a:t>
            </a:r>
            <a:r>
              <a:rPr lang="en-US" altLang="ko-KR" sz="9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17572" y="88385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/>
              <a:t>SCENE2</a:t>
            </a:r>
          </a:p>
          <a:p>
            <a:endParaRPr lang="ko-KR" altLang="en-US" dirty="0">
              <a:solidFill>
                <a:srgbClr val="0070C0"/>
              </a:solidFill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9D99B30-0D06-F63F-731E-1FED0E8B8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050" y="1369551"/>
            <a:ext cx="2789801" cy="36597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6A99648-75D9-A4F1-B3CE-E6B9B545DD59}"/>
              </a:ext>
            </a:extLst>
          </p:cNvPr>
          <p:cNvSpPr txBox="1"/>
          <p:nvPr/>
        </p:nvSpPr>
        <p:spPr>
          <a:xfrm>
            <a:off x="10726347" y="64324"/>
            <a:ext cx="868680" cy="376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진행</a:t>
            </a:r>
          </a:p>
        </p:txBody>
      </p:sp>
    </p:spTree>
    <p:extLst>
      <p:ext uri="{BB962C8B-B14F-4D97-AF65-F5344CB8AC3E}">
        <p14:creationId xmlns:p14="http://schemas.microsoft.com/office/powerpoint/2010/main" val="2906966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87213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10:00’ – 13:00’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미션 봉투를 뽑고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각각의 미션봉투를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클로즈업으로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설명 장면을 띄워준다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 PD</a:t>
            </a:r>
            <a:r>
              <a:rPr lang="ko-KR" altLang="en-US" sz="1000" dirty="0">
                <a:solidFill>
                  <a:srgbClr val="0070C0"/>
                </a:solidFill>
              </a:rPr>
              <a:t>가 미션을 설명하고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각자의 미션 장소로 떠난다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1"/>
            <a:r>
              <a:rPr lang="en-US" altLang="ko-KR" sz="1800" b="1" dirty="0"/>
              <a:t>SCENE4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D52153D-E1D2-6B3B-1405-F5EAD9779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27" y="1369551"/>
            <a:ext cx="2770380" cy="368213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07586CD-5B1C-A8F6-09EB-23AD24284A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328" y="1369551"/>
            <a:ext cx="3017520" cy="368213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1DA2986-2293-6BCB-8316-D1671BC9C31B}"/>
              </a:ext>
            </a:extLst>
          </p:cNvPr>
          <p:cNvSpPr txBox="1"/>
          <p:nvPr/>
        </p:nvSpPr>
        <p:spPr>
          <a:xfrm>
            <a:off x="10633985" y="153647"/>
            <a:ext cx="80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미션소개</a:t>
            </a:r>
          </a:p>
        </p:txBody>
      </p:sp>
    </p:spTree>
    <p:extLst>
      <p:ext uri="{BB962C8B-B14F-4D97-AF65-F5344CB8AC3E}">
        <p14:creationId xmlns:p14="http://schemas.microsoft.com/office/powerpoint/2010/main" val="6620133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87213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07:00’ – 10:00’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대가야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김해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r>
              <a:rPr lang="ko-KR" altLang="en-US" sz="1000" dirty="0">
                <a:solidFill>
                  <a:srgbClr val="0070C0"/>
                </a:solidFill>
              </a:rPr>
              <a:t>의 전경이 촬영되고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교차편집을 이용하여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 미션 장소마다 미션 </a:t>
            </a: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가 서있는 장면을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벌칙 배경설명도 </a:t>
            </a:r>
            <a:r>
              <a:rPr lang="ko-KR" altLang="en-US" sz="1000" dirty="0" err="1">
                <a:solidFill>
                  <a:srgbClr val="0070C0"/>
                </a:solidFill>
              </a:rPr>
              <a:t>함께보여준다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교차편집을 이용하여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1"/>
            <a:r>
              <a:rPr lang="en-US" altLang="ko-KR" sz="1800" b="1" dirty="0"/>
              <a:t>SCENE3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0519046C-C5CE-3D17-2408-13FF601027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47" y="1592863"/>
            <a:ext cx="3458823" cy="34588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5D629E-F5AA-F570-376F-E73C52B1E07C}"/>
              </a:ext>
            </a:extLst>
          </p:cNvPr>
          <p:cNvSpPr txBox="1"/>
          <p:nvPr/>
        </p:nvSpPr>
        <p:spPr>
          <a:xfrm>
            <a:off x="7440464" y="3651099"/>
            <a:ext cx="40946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>
                <a:solidFill>
                  <a:srgbClr val="0070C0"/>
                </a:solidFill>
              </a:rPr>
              <a:t>윤도현의 목소리로 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가야 고분군을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</a:t>
            </a:r>
            <a:r>
              <a:rPr lang="ko-KR" altLang="en-US" sz="1000" dirty="0">
                <a:solidFill>
                  <a:srgbClr val="0070C0"/>
                </a:solidFill>
              </a:rPr>
              <a:t> 설명을 하고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떠나볼까요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라는 대사를 끝으로 배경을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5D9D6A-1CF5-1A5B-35D3-45E51D85E0B9}"/>
              </a:ext>
            </a:extLst>
          </p:cNvPr>
          <p:cNvSpPr txBox="1"/>
          <p:nvPr/>
        </p:nvSpPr>
        <p:spPr>
          <a:xfrm>
            <a:off x="10698480" y="99237"/>
            <a:ext cx="836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TTS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48358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87213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13:00’ – 20:00’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출연진들의 </a:t>
            </a:r>
            <a:r>
              <a:rPr lang="ko-KR" altLang="en-US" sz="1000" dirty="0" err="1">
                <a:solidFill>
                  <a:srgbClr val="0070C0"/>
                </a:solidFill>
              </a:rPr>
              <a:t>바스트샷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도착 장소를 보여주고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장소의 배경이 나오고</a:t>
            </a:r>
            <a:r>
              <a:rPr lang="en-US" altLang="ko-KR" sz="1000" dirty="0">
                <a:solidFill>
                  <a:srgbClr val="0070C0"/>
                </a:solidFill>
              </a:rPr>
              <a:t> PD</a:t>
            </a:r>
            <a:r>
              <a:rPr lang="ko-KR" altLang="en-US" sz="1000" dirty="0">
                <a:solidFill>
                  <a:srgbClr val="0070C0"/>
                </a:solidFill>
              </a:rPr>
              <a:t>를 </a:t>
            </a:r>
            <a:r>
              <a:rPr lang="ko-KR" altLang="en-US" sz="1000" dirty="0" err="1">
                <a:solidFill>
                  <a:srgbClr val="0070C0"/>
                </a:solidFill>
              </a:rPr>
              <a:t>풀샷으로</a:t>
            </a:r>
            <a:r>
              <a:rPr lang="ko-KR" altLang="en-US" sz="1000" dirty="0">
                <a:solidFill>
                  <a:srgbClr val="0070C0"/>
                </a:solidFill>
              </a:rPr>
              <a:t> 잡는다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의 미션 소개와 장소별로 미션을 하는 출연진들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냉면 </a:t>
            </a:r>
            <a:r>
              <a:rPr lang="ko-KR" altLang="en-US" sz="1000" dirty="0" err="1">
                <a:solidFill>
                  <a:srgbClr val="0070C0"/>
                </a:solidFill>
              </a:rPr>
              <a:t>익스트림</a:t>
            </a:r>
            <a:r>
              <a:rPr lang="ko-KR" altLang="en-US" sz="1000" dirty="0">
                <a:solidFill>
                  <a:srgbClr val="0070C0"/>
                </a:solidFill>
              </a:rPr>
              <a:t> 클로즈업촬영으로 섬세하게 촬영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벌칙 한복을 예시로 입은 작가의 모습을 </a:t>
            </a:r>
            <a:r>
              <a:rPr lang="ko-KR" altLang="en-US" sz="1000" dirty="0" err="1">
                <a:solidFill>
                  <a:srgbClr val="0070C0"/>
                </a:solidFill>
              </a:rPr>
              <a:t>풀샷으로</a:t>
            </a:r>
            <a:r>
              <a:rPr lang="ko-KR" altLang="en-US" sz="1000" dirty="0">
                <a:solidFill>
                  <a:srgbClr val="0070C0"/>
                </a:solidFill>
              </a:rPr>
              <a:t>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의 미션 소개와 벌칙소개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PD: </a:t>
            </a:r>
            <a:r>
              <a:rPr lang="ko-KR" altLang="en-US" sz="1000" dirty="0">
                <a:solidFill>
                  <a:srgbClr val="0070C0"/>
                </a:solidFill>
              </a:rPr>
              <a:t>미션의 성공팀은 맛있는 냉면을 먹고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실패자는 전통의상 분장을 하여 공원에서 냉면을 </a:t>
            </a:r>
            <a:r>
              <a:rPr lang="ko-KR" altLang="en-US" sz="1000" dirty="0" err="1">
                <a:solidFill>
                  <a:srgbClr val="0070C0"/>
                </a:solidFill>
              </a:rPr>
              <a:t>먹는댜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1"/>
            <a:r>
              <a:rPr lang="en-US" altLang="ko-KR" sz="1800" b="1" dirty="0"/>
              <a:t>SCENE5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2791A31-8CC4-0190-173C-51E7E4579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94" y="1267468"/>
            <a:ext cx="2637790" cy="38671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3144585-F205-8E5D-8221-06262DB80EAE}"/>
              </a:ext>
            </a:extLst>
          </p:cNvPr>
          <p:cNvSpPr txBox="1"/>
          <p:nvPr/>
        </p:nvSpPr>
        <p:spPr>
          <a:xfrm>
            <a:off x="10698967" y="139977"/>
            <a:ext cx="8275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미션진행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8A3DA75F-8365-36EB-249A-7B56F30D4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510" y="1267468"/>
            <a:ext cx="2637790" cy="1932932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0C68443-79AD-A0BC-33E6-621DF02ABA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510" y="3397758"/>
            <a:ext cx="2637790" cy="1736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957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87213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20:00’ – 25:00’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승리팀의 식사와 패배팀의 식사를 보여준다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승리팀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패배팀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 err="1">
                <a:solidFill>
                  <a:srgbClr val="0070C0"/>
                </a:solidFill>
              </a:rPr>
              <a:t>익스트림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출연진들의 </a:t>
            </a:r>
            <a:r>
              <a:rPr lang="ko-KR" altLang="en-US" sz="1000" dirty="0" err="1">
                <a:solidFill>
                  <a:srgbClr val="0070C0"/>
                </a:solidFill>
              </a:rPr>
              <a:t>불만섞인</a:t>
            </a:r>
            <a:r>
              <a:rPr lang="ko-KR" altLang="en-US" sz="1000" dirty="0">
                <a:solidFill>
                  <a:srgbClr val="0070C0"/>
                </a:solidFill>
              </a:rPr>
              <a:t> 대화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패배팀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불평불만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승리팀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냉면 리뷰를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1"/>
            <a:r>
              <a:rPr lang="en-US" altLang="ko-KR" sz="1800" b="1" dirty="0"/>
              <a:t>SCENE6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E33E76-7F01-D143-E7ED-A161D2F8C587}"/>
              </a:ext>
            </a:extLst>
          </p:cNvPr>
          <p:cNvSpPr txBox="1"/>
          <p:nvPr/>
        </p:nvSpPr>
        <p:spPr>
          <a:xfrm>
            <a:off x="10698480" y="99237"/>
            <a:ext cx="827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 err="1"/>
              <a:t>미션후</a:t>
            </a:r>
            <a:r>
              <a:rPr lang="ko-KR" altLang="en-US" sz="900" dirty="0"/>
              <a:t> 벌칙 </a:t>
            </a:r>
            <a:r>
              <a:rPr lang="ko-KR" altLang="en-US" sz="900" dirty="0" err="1"/>
              <a:t>및식사제공</a:t>
            </a:r>
            <a:endParaRPr lang="ko-KR" altLang="en-US" sz="900" dirty="0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F2063EEC-5E31-B322-0E78-95D19AB3B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75" y="1254919"/>
            <a:ext cx="6154218" cy="3473458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8D9BB9D-98FE-F945-F607-01AF8B6B9D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55129" y="2929903"/>
            <a:ext cx="244267" cy="279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101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480</Words>
  <Application>Microsoft Office PowerPoint</Application>
  <PresentationFormat>와이드스크린</PresentationFormat>
  <Paragraphs>130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31</cp:revision>
  <dcterms:created xsi:type="dcterms:W3CDTF">2019-02-01T01:32:50Z</dcterms:created>
  <dcterms:modified xsi:type="dcterms:W3CDTF">2023-04-13T01:53:36Z</dcterms:modified>
</cp:coreProperties>
</file>