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6" r:id="rId5"/>
    <p:sldId id="258" r:id="rId6"/>
    <p:sldId id="259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90" y="9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CC6369-B4E2-8473-09B4-0922260D42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45C8A0D-8BE9-0B19-1A34-D1F29FA10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DF04F6-C091-8D58-FF4C-47645DD15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C5EE4C-0620-0B93-4146-88CC07715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074B66-2738-3D74-60AF-C314F1409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02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EE77F6-D43F-E1E2-0155-C5E96F312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583DF33-C6D6-EDFC-CBBE-19E76E0C2B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5F16AB-2AD5-41F6-072F-7D67FB6FB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2970F5-6DC2-C55E-C129-4C7B9771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CFBAE1-D635-038B-9581-75DDAE2DC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38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0869F2-AFD4-265E-4583-08E2477D7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C37719-32C7-5ACB-0D31-C96EC7682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F20C41-127D-4463-BF83-E1BB7354A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25017B-CDB2-D35E-405F-184FAD359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23909E-5CE1-1E6B-C0AF-52091700B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93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437297-7D0B-164C-3009-07D8E6E91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07B805-B34D-CFE3-130D-EA73CE77A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75FD0C-495B-DAA1-4C4B-01D7351A1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38AC04-DF8F-B3CE-7B01-FAE750D62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3863D2-4D2E-F2F8-7833-8E9C6B599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7FB5DA-FBAD-5311-6282-28F5A729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341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0CA6DF-A598-F6B4-386F-F6C5DB836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FFCCA5E-9784-5BBD-F2DB-00B2BA85B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A43D1C7-8B34-5EE5-94ED-B5E3EC580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B83D51E-C480-0109-A73A-72544EBF22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600DF3D-5CE8-DD04-FCBF-9677EAC5E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D5366EC-2165-D68E-A037-0411E3CA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8A9546C-77A0-1F14-7514-8D2A5FAF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A9F8C2-DCF7-CBDA-7178-F7558AB37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21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A7DB92-91D2-B77E-130D-98BEE34DE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A75C95-EBFD-5DD1-FE15-CB6F65873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38EE90A-B470-EA02-04EA-B66B33E80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B84205C-C52D-64BA-898B-00CC55A75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45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175400F-1E5B-5698-FB93-A18EC1BED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D4781D3-B12A-AA40-47A3-FD01C7710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D4A9194-F115-0632-F165-ED9C2443E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24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68E6AE-0B1C-D710-7EB5-33FD553E4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5A1C32-FE39-31B2-EE32-60CDA6235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153F06-BEB4-B6AD-488E-78E322068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68DB7B-1751-C1B1-2A3A-2C38DA0D3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0F6848-0444-0392-AA4D-9C6325BB6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4A251B-BEE4-22F3-2009-CED981FED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108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47AB4A-EF4B-D40F-9A41-AE4023F4C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CE9CC1E-15AC-9932-DEB4-261C3709D1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D7C811-B350-DF84-1B18-5304523D4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970634D-3215-F2A4-83AA-DACCFBD82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29B4E4-3B90-52D6-B794-92D7194B5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941623-CCF0-5727-7B35-7DF963C4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13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61CF1B-70C7-FD18-27F5-55FD42AFA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BC10712-63EB-F3B7-85B4-1704BC8F5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FC1C3D-4647-3F4D-CBB3-226F70AE0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E818B82-4DBC-702F-9BDA-A916D7C7A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BA8BB6-5895-B1E0-9FC1-C6D3EFA6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6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ED03AA3-B758-891D-D0E1-C82DBFD9EC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83F1FF2-520F-7DCE-CA66-1C9AE6A65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ECE1DF-4923-F80D-8B23-525C40D80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A9FE59-94A6-DE5E-E104-0DED2F836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BAC7F6-2802-215B-87D7-01284A26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02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56B4FE-B421-30A0-FB53-446AAD46C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F23C1C-40A0-65CF-DA9B-B70C485E4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4C75D9-7160-305B-BB89-D615D9FF5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23555-5760-4D34-A3AC-29429ACABC7F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56C767-BE17-8FD1-34EA-B966A52CB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4CB9B2-9C55-4EEE-4F8C-8B52EB764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066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#Tittle ( </a:t>
            </a:r>
            <a:r>
              <a:rPr lang="ko-KR" altLang="en-US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혼자 떠나는 김해 가야 고분 여행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)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기획의도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642204" y="3054882"/>
            <a:ext cx="738687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현대사회를 살아가는 우리에게 평소에 알지 못했던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옛 가야의 아름다움을 젊은 새대에게 여행을 떠나는 듯한 느낌으로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친근하게 알려주고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 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김해 가야 고분의 역사적 가치를 다시 한번 알리고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지역 관광 경제가 활성화 되는 것을 기대하는 의도에서 기획함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.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 err="1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플랫봄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 err="1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유튜브영상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분량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장르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여행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출연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07725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</a:t>
            </a:r>
            <a:r>
              <a:rPr lang="ko-KR" altLang="en-US" dirty="0" err="1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팀소개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고분가야지</a:t>
            </a:r>
            <a:endParaRPr lang="ko-KR" altLang="en-US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577344" y="3886483"/>
            <a:ext cx="738687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팀 단체 사진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팀 개인 사진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1C6F63-30D7-13B8-30AA-1A680FF60E20}"/>
              </a:ext>
            </a:extLst>
          </p:cNvPr>
          <p:cNvSpPr txBox="1"/>
          <p:nvPr/>
        </p:nvSpPr>
        <p:spPr>
          <a:xfrm>
            <a:off x="9780533" y="2636751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팀 로고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8224F37-6894-5BDF-0A4D-3280BE736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295" y="1852765"/>
            <a:ext cx="3499945" cy="349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02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#01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인트로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가방을 매는 사람 뒷모습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 (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클로즈아웃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ko-KR" altLang="en-US" sz="1050" dirty="0">
                  <a:solidFill>
                    <a:schemeClr val="tx1"/>
                  </a:solidFill>
                </a:rPr>
                <a:t> </a:t>
              </a:r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입구를 밟는 사람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클로즈업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창 외부배경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</a:t>
              </a:r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l"/>
              <a:r>
                <a:rPr lang="en-US" altLang="ko-KR" sz="200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 Sound : </a:t>
              </a:r>
              <a:r>
                <a:rPr lang="en-US" altLang="ko-KR" sz="1050" b="1" i="0" dirty="0">
                  <a:solidFill>
                    <a:srgbClr val="0F0F0F"/>
                  </a:solidFill>
                  <a:effectLst/>
                  <a:latin typeface="YouTube Sans"/>
                </a:rPr>
                <a:t>Erik Lund - Summertime</a:t>
              </a: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01B1DFA3-6C0F-E885-6FA5-8D28FEC7D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2731325"/>
            <a:ext cx="2469112" cy="339155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C134894-9EA4-ABEC-2ACD-8189C5263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130" y="2731324"/>
            <a:ext cx="2320466" cy="33915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4B3272A-431F-49C7-4E7A-834E7A383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596" y="2731324"/>
            <a:ext cx="2115046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25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#02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 1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사람이 지나가면서 거리의 배경이 바뀐다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첫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진영역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두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새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네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수로왕릉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다섯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김해국립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박물관 앞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FEECA062-3EAB-9C53-9EBA-8D43DD096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731322"/>
            <a:ext cx="2076932" cy="339155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D1A14DA-1F23-BB5F-3B38-D76242D38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347" y="2731323"/>
            <a:ext cx="2286000" cy="339155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9F1C36E-801C-1412-5318-1386A6F47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7" y="2731323"/>
            <a:ext cx="2390274" cy="339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47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#03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인서트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옆으로 돌면서 화면 전환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94A2801-D27B-8B44-48D2-D68E9C035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13" y="2731324"/>
            <a:ext cx="7122798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17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#04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뒷모습과 분산성의 배경이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점점 앞쪽으로 올라간다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위로 올라가서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항공뷰로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026" name="Picture 2" descr=" ">
            <a:extLst>
              <a:ext uri="{FF2B5EF4-FFF2-40B4-BE49-F238E27FC236}">
                <a16:creationId xmlns:a16="http://schemas.microsoft.com/office/drawing/2014/main" id="{053D091E-C172-E926-2911-EAB124E74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5" y="2731324"/>
            <a:ext cx="3095503" cy="341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EC59B31-AA19-11CA-F92E-A59523E75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612" y="2731324"/>
            <a:ext cx="3240607" cy="341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18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항공뷰로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대성동 고분군이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인칭 시점으로 화면 변경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대성동고분군의 풍경에 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자막삽입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가야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지도를 보며 걷는 사람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대성동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풍경 영상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BF493DE4-6899-160D-2A10-9E1DDE6FC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636751"/>
            <a:ext cx="2595446" cy="17302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4C39010-A000-7600-8AB5-D1EB1F4DF5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37" y="2636751"/>
            <a:ext cx="2595446" cy="173029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BB35ECC6-C23D-57AE-4A84-0232E54A61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5" y="4651412"/>
            <a:ext cx="2595446" cy="173655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C4B3FE8-E02B-2759-C8A1-DB05401D6D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3537" y="4622582"/>
            <a:ext cx="2595446" cy="175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216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7520" y="2736248"/>
            <a:ext cx="2778826" cy="3362724"/>
            <a:chOff x="3526971" y="3830260"/>
            <a:chExt cx="2778826" cy="3067466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5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고령으로 장소 이동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지산동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미숭산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자연휴향림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지산동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고분군을 걷는 사람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4DB2E449-6327-1200-B6EC-3FEE7F0D5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415" y="2687313"/>
            <a:ext cx="2595445" cy="1730297"/>
          </a:xfrm>
          <a:prstGeom prst="rect">
            <a:avLst/>
          </a:prstGeom>
        </p:spPr>
      </p:pic>
      <p:pic>
        <p:nvPicPr>
          <p:cNvPr id="1026" name="Picture 2" descr="사적 고령 지산동 고분군 (高靈 池山洞 古墳群) | 국가문화유산포털 | 문화재 종목별 검색">
            <a:extLst>
              <a:ext uri="{FF2B5EF4-FFF2-40B4-BE49-F238E27FC236}">
                <a16:creationId xmlns:a16="http://schemas.microsoft.com/office/drawing/2014/main" id="{3F0777FA-E231-0084-552E-D6155BEDB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831" y="2712527"/>
            <a:ext cx="2612168" cy="17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4CCE034-BD45-6ADE-F88E-E646E0B75D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5" y="4571291"/>
            <a:ext cx="2595445" cy="173029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059B3517-7523-BCEF-8A33-2326E7BCC4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832" y="4644261"/>
            <a:ext cx="2612168" cy="165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53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7520" y="2736248"/>
            <a:ext cx="2778826" cy="3362724"/>
            <a:chOff x="3526971" y="3830260"/>
            <a:chExt cx="2778826" cy="3067466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5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송학동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송학동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상리연꽃공원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다리로 걸어가는 사람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2C95EB1A-6DAF-2492-3E71-5AA021F2D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923" y="2736248"/>
            <a:ext cx="2595445" cy="168492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D021141-18BB-6B6F-4E90-A959E782DA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414" y="2742237"/>
            <a:ext cx="2595445" cy="1682023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9416C0F3-E976-8C23-51F6-26678AFD9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4" y="4627504"/>
            <a:ext cx="2595444" cy="1741159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A30E8676-E6A8-91E1-36C8-4EF34E183A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9923" y="4627504"/>
            <a:ext cx="2595444" cy="174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008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348</Words>
  <Application>Microsoft Office PowerPoint</Application>
  <PresentationFormat>와이드스크린</PresentationFormat>
  <Paragraphs>138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7" baseType="lpstr">
      <vt:lpstr>Gmarket Sans TTF Bold</vt:lpstr>
      <vt:lpstr>Gmarket Sans TTF Medium</vt:lpstr>
      <vt:lpstr>GyeonggiTitleVOTF Bold</vt:lpstr>
      <vt:lpstr>맑은 고딕</vt:lpstr>
      <vt:lpstr>YouTube Sans</vt:lpstr>
      <vt:lpstr>휴먼중간팸체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2023-03-30T00:44:07Z</dcterms:created>
  <dcterms:modified xsi:type="dcterms:W3CDTF">2023-04-13T01:49:54Z</dcterms:modified>
</cp:coreProperties>
</file>