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6" r:id="rId2"/>
    <p:sldId id="277" r:id="rId3"/>
    <p:sldId id="265" r:id="rId4"/>
    <p:sldId id="267" r:id="rId5"/>
    <p:sldId id="269" r:id="rId6"/>
    <p:sldId id="270" r:id="rId7"/>
    <p:sldId id="271" r:id="rId8"/>
    <p:sldId id="272" r:id="rId9"/>
    <p:sldId id="273" r:id="rId10"/>
    <p:sldId id="274" r:id="rId1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63" d="100"/>
          <a:sy n="163" d="100"/>
        </p:scale>
        <p:origin x="76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76146" y="48236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ko-KR" sz="9600" dirty="0">
                <a:latin typeface="+mj-lt"/>
              </a:rPr>
              <a:t>+</a:t>
            </a:r>
          </a:p>
          <a:p>
            <a:pPr algn="ctr"/>
            <a:endParaRPr lang="ko-KR" altLang="en-US" sz="9600" dirty="0">
              <a:latin typeface="+mj-lt"/>
            </a:endParaRPr>
          </a:p>
        </p:txBody>
      </p:sp>
      <p:pic>
        <p:nvPicPr>
          <p:cNvPr id="5" name="내용 개체 틀 4">
            <a:extLst>
              <a:ext uri="{FF2B5EF4-FFF2-40B4-BE49-F238E27FC236}">
                <a16:creationId xmlns:a16="http://schemas.microsoft.com/office/drawing/2014/main" id="{FF73756E-447A-57B1-F6D7-EEE2B6A504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416" y="2262554"/>
            <a:ext cx="2920995" cy="1767577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3274260" y="1408373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dirty="0"/>
              <a:t>로고</a:t>
            </a:r>
            <a:r>
              <a:rPr lang="en-US" altLang="ko-KR" dirty="0"/>
              <a:t>=</a:t>
            </a:r>
            <a:r>
              <a:rPr lang="ko-KR" altLang="en-US" dirty="0"/>
              <a:t>타이틀 제목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53406A1D-7BDB-244B-55CE-3EB338A025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283" y="2172280"/>
            <a:ext cx="2707892" cy="2030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9842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531060" y="1040447"/>
            <a:ext cx="6094602" cy="51408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ko-KR" altLang="en-US" sz="1000" dirty="0" err="1"/>
              <a:t>대구아쿠아리움</a:t>
            </a:r>
            <a:r>
              <a:rPr lang="ko-KR" altLang="en-US" sz="1000" dirty="0"/>
              <a:t> 광고영상</a:t>
            </a:r>
            <a:r>
              <a:rPr lang="en-US" altLang="ko-KR" sz="1000" dirty="0"/>
              <a:t>[</a:t>
            </a:r>
            <a:r>
              <a:rPr lang="ko-KR" altLang="en-US" sz="1000" dirty="0"/>
              <a:t>홍보</a:t>
            </a:r>
            <a:r>
              <a:rPr lang="en-US" altLang="ko-KR" sz="1000" dirty="0"/>
              <a:t>]:</a:t>
            </a:r>
            <a:r>
              <a:rPr lang="ko-KR" altLang="en-US" sz="1000" b="1" u="sng" dirty="0" err="1">
                <a:solidFill>
                  <a:schemeClr val="accent1"/>
                </a:solidFill>
              </a:rPr>
              <a:t>아직까진</a:t>
            </a:r>
            <a:r>
              <a:rPr lang="ko-KR" altLang="en-US" sz="1000" b="1" u="sng" dirty="0">
                <a:solidFill>
                  <a:schemeClr val="accent1"/>
                </a:solidFill>
              </a:rPr>
              <a:t> 무제</a:t>
            </a:r>
            <a:endParaRPr lang="en-US" altLang="ko-KR" sz="1100" b="1" u="sng" dirty="0">
              <a:solidFill>
                <a:schemeClr val="accent1"/>
              </a:solidFill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/>
              <a:t>요즈음 바쁜 사회 속에서 살아가는 사람들의 마음은 급하고 생각이 많다</a:t>
            </a:r>
            <a:r>
              <a:rPr lang="en-US" altLang="ko-KR" sz="1000" dirty="0"/>
              <a:t>. 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/>
              <a:t>또한 </a:t>
            </a:r>
            <a:r>
              <a:rPr lang="en-US" altLang="ko-KR" sz="1000" dirty="0"/>
              <a:t>SNS</a:t>
            </a:r>
            <a:r>
              <a:rPr lang="ko-KR" altLang="en-US" sz="1000" dirty="0"/>
              <a:t>를 통해 남들에게 보여지는 자신의 모습을 포장하고</a:t>
            </a:r>
            <a:r>
              <a:rPr lang="en-US" altLang="ko-KR" sz="1000" dirty="0"/>
              <a:t>,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/>
              <a:t>진실된 자신의 모습은 숨기는 데에 급급하다</a:t>
            </a:r>
            <a:r>
              <a:rPr lang="en-US" altLang="ko-KR" sz="1000" dirty="0"/>
              <a:t>. 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/>
              <a:t>이때 무심하고 무신경한 표정의 여자의 발이 이끌리듯 </a:t>
            </a:r>
            <a:r>
              <a:rPr lang="ko-KR" altLang="en-US" sz="1000" dirty="0" err="1"/>
              <a:t>아쿠아리움으로</a:t>
            </a:r>
            <a:r>
              <a:rPr lang="ko-KR" altLang="en-US" sz="1000" dirty="0"/>
              <a:t> 향한다</a:t>
            </a:r>
            <a:r>
              <a:rPr lang="en-US" altLang="ko-KR" sz="1000" dirty="0"/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/>
              <a:t>그리고 그 순간</a:t>
            </a:r>
            <a:r>
              <a:rPr lang="en-US" altLang="ko-KR" sz="1000" dirty="0"/>
              <a:t>,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/>
              <a:t>단조롭기만 하던 여자의 마음에 색이 더해진다</a:t>
            </a:r>
            <a:r>
              <a:rPr lang="en-US" altLang="ko-KR" sz="1000" dirty="0"/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/>
              <a:t>포장하기 바쁘던 과거는 잊고 진실된 자신을 찾게 된다</a:t>
            </a:r>
            <a:r>
              <a:rPr lang="en-US" altLang="ko-KR" sz="1000" dirty="0"/>
              <a:t>.</a:t>
            </a:r>
            <a:r>
              <a:rPr lang="ko-KR" altLang="en-US" sz="1000" dirty="0"/>
              <a:t> </a:t>
            </a:r>
            <a:endParaRPr lang="en-US" altLang="ko-KR" sz="1000" dirty="0"/>
          </a:p>
          <a:p>
            <a:pPr algn="l">
              <a:lnSpc>
                <a:spcPct val="150000"/>
              </a:lnSpc>
            </a:pPr>
            <a:r>
              <a:rPr lang="ko-KR" altLang="en-US" sz="1000" dirty="0"/>
              <a:t>그곳에서 여자는 안정을 느끼고</a:t>
            </a:r>
            <a:r>
              <a:rPr lang="en-US" altLang="ko-KR" sz="1000" dirty="0"/>
              <a:t>, 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/>
              <a:t>불완전한 </a:t>
            </a:r>
            <a:r>
              <a:rPr lang="ko-KR" altLang="en-US" sz="1000" dirty="0" err="1"/>
              <a:t>나에서</a:t>
            </a:r>
            <a:r>
              <a:rPr lang="ko-KR" altLang="en-US" sz="1000" dirty="0"/>
              <a:t> 완전한 나로 돌아가게 된다</a:t>
            </a:r>
            <a:r>
              <a:rPr lang="en-US" altLang="ko-KR" sz="1000" dirty="0"/>
              <a:t>.</a:t>
            </a:r>
          </a:p>
          <a:p>
            <a:pPr algn="l">
              <a:lnSpc>
                <a:spcPct val="150000"/>
              </a:lnSpc>
            </a:pPr>
            <a:r>
              <a:rPr lang="ko-KR" altLang="en-US" sz="1000" dirty="0"/>
              <a:t>이처럼 사람들이 남들에게 진정한 자신을 당당히 보여 주며 살아갔으면 하는 마음에 만들게 되었다</a:t>
            </a:r>
            <a:r>
              <a:rPr lang="en-US" altLang="ko-KR" sz="1000" dirty="0"/>
              <a:t>.</a:t>
            </a:r>
          </a:p>
          <a:p>
            <a:pPr algn="l">
              <a:lnSpc>
                <a:spcPct val="150000"/>
              </a:lnSpc>
            </a:pPr>
            <a:endParaRPr lang="en-US" altLang="ko-KR" sz="1000" dirty="0"/>
          </a:p>
          <a:p>
            <a:pPr algn="l">
              <a:lnSpc>
                <a:spcPct val="150000"/>
              </a:lnSpc>
            </a:pPr>
            <a:endParaRPr lang="en-US" altLang="ko-KR" sz="1000" dirty="0"/>
          </a:p>
          <a:p>
            <a:pPr algn="l">
              <a:lnSpc>
                <a:spcPct val="150000"/>
              </a:lnSpc>
            </a:pPr>
            <a:endParaRPr lang="en-US" altLang="ko-KR" sz="1000" dirty="0"/>
          </a:p>
          <a:p>
            <a:pPr algn="l">
              <a:lnSpc>
                <a:spcPct val="150000"/>
              </a:lnSpc>
            </a:pPr>
            <a:endParaRPr lang="en-US" altLang="ko-KR" sz="1000" dirty="0"/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/>
              <a:t>제작 </a:t>
            </a:r>
            <a:r>
              <a:rPr lang="en-US" altLang="ko-KR" sz="1000" dirty="0"/>
              <a:t>: 23.04.06-23.08.06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/>
              <a:t>업로드 </a:t>
            </a:r>
            <a:r>
              <a:rPr lang="en-US" altLang="ko-KR" sz="1000" dirty="0"/>
              <a:t>: 23.08.28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/>
              <a:t>분량 </a:t>
            </a:r>
            <a:r>
              <a:rPr lang="en-US" altLang="ko-KR" sz="1000" dirty="0"/>
              <a:t>: 3</a:t>
            </a:r>
            <a:r>
              <a:rPr lang="ko-KR" altLang="en-US" sz="1000" dirty="0"/>
              <a:t>분 이내</a:t>
            </a:r>
            <a:endParaRPr lang="en-US" altLang="ko-KR" sz="1000" dirty="0"/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/>
              <a:t>장르 광고</a:t>
            </a:r>
            <a:r>
              <a:rPr lang="en-US" altLang="ko-KR" sz="1000" dirty="0"/>
              <a:t>[</a:t>
            </a:r>
            <a:r>
              <a:rPr lang="ko-KR" altLang="en-US" sz="1000" dirty="0"/>
              <a:t>홍보</a:t>
            </a:r>
            <a:r>
              <a:rPr lang="en-US" altLang="ko-KR" sz="1000" dirty="0"/>
              <a:t>]</a:t>
            </a:r>
            <a:endParaRPr lang="ko-KR" altLang="en-US" sz="1000" dirty="0"/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/>
              <a:t>출연 여자배우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/>
              <a:t>연출 김승희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구유경</a:t>
            </a:r>
            <a:r>
              <a:rPr lang="en-US" altLang="ko-KR" sz="1000" dirty="0"/>
              <a:t>, </a:t>
            </a:r>
            <a:r>
              <a:rPr lang="ko-KR" altLang="en-US" sz="1000" dirty="0"/>
              <a:t>김세영</a:t>
            </a:r>
            <a:endParaRPr lang="en-US" altLang="ko-KR" sz="1000" dirty="0"/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/>
              <a:t>극본 김승희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구유경</a:t>
            </a:r>
            <a:r>
              <a:rPr lang="en-US" altLang="ko-KR" sz="1000" dirty="0"/>
              <a:t>, </a:t>
            </a:r>
            <a:r>
              <a:rPr lang="ko-KR" altLang="en-US" sz="1000" dirty="0"/>
              <a:t>김세영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 의도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내용 개체 틀 6">
            <a:extLst>
              <a:ext uri="{FF2B5EF4-FFF2-40B4-BE49-F238E27FC236}">
                <a16:creationId xmlns:a16="http://schemas.microsoft.com/office/drawing/2014/main" id="{AD0345F0-6721-9E35-BDEC-F11ADCA69D02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75" t="4919" r="33119" b="11056"/>
          <a:stretch/>
        </p:blipFill>
        <p:spPr>
          <a:xfrm flipH="1">
            <a:off x="2844188" y="1427754"/>
            <a:ext cx="2037203" cy="3349400"/>
          </a:xfrm>
          <a:ln>
            <a:solidFill>
              <a:schemeClr val="bg1"/>
            </a:solidFill>
          </a:ln>
        </p:spPr>
      </p:pic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  <a:solidFill>
            <a:schemeClr val="bg1"/>
          </a:solidFill>
        </p:spPr>
        <p:txBody>
          <a:bodyPr>
            <a:normAutofit fontScale="32500" lnSpcReduction="20000"/>
          </a:bodyPr>
          <a:lstStyle/>
          <a:p>
            <a:r>
              <a:rPr lang="en-US" altLang="ko-KR" dirty="0" err="1"/>
              <a:t>steelix_lay</a:t>
            </a:r>
            <a:r>
              <a:rPr lang="en-US" altLang="ko-KR" dirty="0"/>
              <a:t> it down</a:t>
            </a:r>
          </a:p>
          <a:p>
            <a:r>
              <a:rPr lang="ko-KR" altLang="en-US" dirty="0">
                <a:solidFill>
                  <a:schemeClr val="accent1"/>
                </a:solidFill>
              </a:rPr>
              <a:t>밝고 경쾌한 음악 </a:t>
            </a:r>
            <a:r>
              <a:rPr lang="en-US" altLang="ko-KR" dirty="0">
                <a:solidFill>
                  <a:schemeClr val="accent1"/>
                </a:solidFill>
              </a:rPr>
              <a:t>(---</a:t>
            </a:r>
            <a:r>
              <a:rPr lang="ko-KR" altLang="en-US" dirty="0">
                <a:solidFill>
                  <a:schemeClr val="accent1"/>
                </a:solidFill>
              </a:rPr>
              <a:t>제목</a:t>
            </a:r>
            <a:r>
              <a:rPr lang="en-US" altLang="ko-KR" dirty="0">
                <a:solidFill>
                  <a:schemeClr val="accent1"/>
                </a:solidFill>
              </a:rPr>
              <a:t>)</a:t>
            </a:r>
          </a:p>
          <a:p>
            <a:r>
              <a:rPr lang="ko-KR" altLang="en-US" dirty="0">
                <a:solidFill>
                  <a:schemeClr val="accent1"/>
                </a:solidFill>
              </a:rPr>
              <a:t>저작권이 없는 무료 음원 중 찾으면 좋음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521558" y="6058309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/>
              <a:t>05’ – 07’</a:t>
            </a:r>
            <a:endParaRPr lang="ko-KR" altLang="en-US" sz="1500" dirty="0"/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800" dirty="0">
                <a:solidFill>
                  <a:schemeClr val="tx1"/>
                </a:solidFill>
              </a:rPr>
              <a:t>[</a:t>
            </a:r>
            <a:r>
              <a:rPr lang="ko-KR" altLang="en-US" sz="800" dirty="0">
                <a:solidFill>
                  <a:schemeClr val="tx1"/>
                </a:solidFill>
              </a:rPr>
              <a:t>분할 화면으로 구성</a:t>
            </a:r>
            <a:r>
              <a:rPr lang="en-US" altLang="ko-KR" sz="800" dirty="0">
                <a:solidFill>
                  <a:schemeClr val="tx1"/>
                </a:solidFill>
              </a:rPr>
              <a:t>]</a:t>
            </a:r>
          </a:p>
          <a:p>
            <a:pPr>
              <a:lnSpc>
                <a:spcPct val="150000"/>
              </a:lnSpc>
            </a:pPr>
            <a:r>
              <a:rPr lang="ko-KR" altLang="en-US" sz="800" dirty="0">
                <a:solidFill>
                  <a:schemeClr val="tx1"/>
                </a:solidFill>
              </a:rPr>
              <a:t>노래가 나오는 헤드셋을 목에 </a:t>
            </a:r>
            <a:r>
              <a:rPr lang="ko-KR" altLang="en-US" sz="800" dirty="0" err="1">
                <a:solidFill>
                  <a:schemeClr val="tx1"/>
                </a:solidFill>
              </a:rPr>
              <a:t>걸쳐두고</a:t>
            </a:r>
            <a:r>
              <a:rPr lang="ko-KR" altLang="en-US" sz="800" dirty="0">
                <a:solidFill>
                  <a:schemeClr val="tx1"/>
                </a:solidFill>
              </a:rPr>
              <a:t> </a:t>
            </a:r>
            <a:r>
              <a:rPr lang="ko-KR" altLang="en-US" sz="800" dirty="0" err="1">
                <a:solidFill>
                  <a:schemeClr val="tx1"/>
                </a:solidFill>
              </a:rPr>
              <a:t>힙하게</a:t>
            </a:r>
            <a:r>
              <a:rPr lang="ko-KR" altLang="en-US" sz="800" dirty="0">
                <a:solidFill>
                  <a:schemeClr val="tx1"/>
                </a:solidFill>
              </a:rPr>
              <a:t> 옷을 입은 여자가 무표정으로 핸드폰만 보며 동대구역에서 나와 신세계백화점을 지나며 입구까지 걸어간다</a:t>
            </a:r>
            <a:r>
              <a:rPr lang="en-US" altLang="ko-KR" sz="800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800" dirty="0">
                <a:solidFill>
                  <a:schemeClr val="tx1"/>
                </a:solidFill>
              </a:rPr>
              <a:t>신세계백화점 </a:t>
            </a:r>
            <a:r>
              <a:rPr lang="ko-KR" altLang="en-US" sz="800">
                <a:solidFill>
                  <a:schemeClr val="tx1"/>
                </a:solidFill>
              </a:rPr>
              <a:t>입구에 도착했을 때 </a:t>
            </a:r>
            <a:r>
              <a:rPr lang="ko-KR" altLang="en-US" sz="800" dirty="0">
                <a:solidFill>
                  <a:schemeClr val="tx1"/>
                </a:solidFill>
              </a:rPr>
              <a:t>헤드셋을 쓰며 백화점에 들어간다</a:t>
            </a:r>
            <a:r>
              <a:rPr lang="en-US" altLang="ko-KR" sz="800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800" dirty="0">
                <a:solidFill>
                  <a:schemeClr val="tx1"/>
                </a:solidFill>
              </a:rPr>
              <a:t>[</a:t>
            </a:r>
            <a:r>
              <a:rPr lang="ko-KR" altLang="en-US" sz="800" dirty="0">
                <a:solidFill>
                  <a:schemeClr val="tx1"/>
                </a:solidFill>
              </a:rPr>
              <a:t>여자는 정말 무심한 표정으로 핸드폰과 헤드셋의 노래에만 집중한다</a:t>
            </a:r>
            <a:r>
              <a:rPr lang="en-US" altLang="ko-KR" sz="800" dirty="0">
                <a:solidFill>
                  <a:schemeClr val="tx1"/>
                </a:solidFill>
              </a:rPr>
              <a:t>.]</a:t>
            </a: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chemeClr val="tx1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dirty="0">
                <a:solidFill>
                  <a:schemeClr val="tx1"/>
                </a:solidFill>
              </a:rPr>
              <a:t>기타 </a:t>
            </a:r>
            <a:r>
              <a:rPr lang="ko-KR" altLang="en-US" sz="900" dirty="0">
                <a:solidFill>
                  <a:schemeClr val="tx1"/>
                </a:solidFill>
              </a:rPr>
              <a:t>롱 </a:t>
            </a:r>
            <a:r>
              <a:rPr lang="ko-KR" altLang="en-US" sz="900" dirty="0" err="1">
                <a:solidFill>
                  <a:schemeClr val="tx1"/>
                </a:solidFill>
              </a:rPr>
              <a:t>트래킹</a:t>
            </a:r>
            <a:r>
              <a:rPr lang="ko-KR" altLang="en-US" sz="900" dirty="0">
                <a:solidFill>
                  <a:schemeClr val="tx1"/>
                </a:solidFill>
              </a:rPr>
              <a:t> 샷을 사용해 백화점에 들어가기 전까지 촬영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CE848A-E294-17BC-D01F-F080450A49D3}"/>
              </a:ext>
            </a:extLst>
          </p:cNvPr>
          <p:cNvSpPr txBox="1"/>
          <p:nvPr/>
        </p:nvSpPr>
        <p:spPr>
          <a:xfrm>
            <a:off x="1431471" y="125577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 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F980198-FA54-A69C-2B25-29F3259D3A3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044" r="63641" b="6228"/>
          <a:stretch/>
        </p:blipFill>
        <p:spPr>
          <a:xfrm>
            <a:off x="649457" y="1427755"/>
            <a:ext cx="2194731" cy="3349400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DC8DA5AF-40BC-E384-D072-4AF4966CDEF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98" t="1874" r="42947" b="8876"/>
          <a:stretch/>
        </p:blipFill>
        <p:spPr>
          <a:xfrm>
            <a:off x="4837014" y="1427753"/>
            <a:ext cx="2037203" cy="334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내용 개체 틀 7">
            <a:extLst>
              <a:ext uri="{FF2B5EF4-FFF2-40B4-BE49-F238E27FC236}">
                <a16:creationId xmlns:a16="http://schemas.microsoft.com/office/drawing/2014/main" id="{B04A6564-07BC-F1F8-121E-02295DD798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929" y="3042964"/>
            <a:ext cx="1015302" cy="1447721"/>
          </a:xfr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1438284-E3B9-6991-F09E-F61D03A171E2}"/>
              </a:ext>
            </a:extLst>
          </p:cNvPr>
          <p:cNvSpPr txBox="1"/>
          <p:nvPr/>
        </p:nvSpPr>
        <p:spPr>
          <a:xfrm>
            <a:off x="7483929" y="1692729"/>
            <a:ext cx="31325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/>
              <a:t>폰만 보며 여자는 사람들 사이를 지나며 전시회장으로 걸어간다</a:t>
            </a:r>
            <a:r>
              <a:rPr lang="en-US" altLang="ko-KR" sz="800" dirty="0"/>
              <a:t>.</a:t>
            </a:r>
          </a:p>
          <a:p>
            <a:r>
              <a:rPr lang="en-US" altLang="ko-KR" sz="800" dirty="0"/>
              <a:t>[</a:t>
            </a:r>
            <a:r>
              <a:rPr lang="ko-KR" altLang="en-US" sz="800" dirty="0"/>
              <a:t>구도 많이 </a:t>
            </a:r>
            <a:r>
              <a:rPr lang="ko-KR" altLang="en-US" sz="800" dirty="0" err="1"/>
              <a:t>바꿔야함</a:t>
            </a:r>
            <a:r>
              <a:rPr lang="en-US" altLang="ko-KR" sz="800" dirty="0"/>
              <a:t>]</a:t>
            </a:r>
          </a:p>
          <a:p>
            <a:r>
              <a:rPr lang="en-US" altLang="ko-KR" sz="800" dirty="0"/>
              <a:t>-</a:t>
            </a:r>
            <a:endParaRPr lang="ko-KR" altLang="en-US" sz="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598B2B-3973-7C16-1291-A4B4975E5383}"/>
              </a:ext>
            </a:extLst>
          </p:cNvPr>
          <p:cNvSpPr txBox="1"/>
          <p:nvPr/>
        </p:nvSpPr>
        <p:spPr>
          <a:xfrm>
            <a:off x="7432431" y="5483442"/>
            <a:ext cx="1154723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900" dirty="0" err="1"/>
              <a:t>steelix_lay</a:t>
            </a:r>
            <a:r>
              <a:rPr lang="en-US" altLang="ko-KR" sz="900" dirty="0"/>
              <a:t> it down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45ACEE5-5512-A67C-7219-0BA212266363}"/>
              </a:ext>
            </a:extLst>
          </p:cNvPr>
          <p:cNvSpPr txBox="1"/>
          <p:nvPr/>
        </p:nvSpPr>
        <p:spPr>
          <a:xfrm>
            <a:off x="7717868" y="4781276"/>
            <a:ext cx="37240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/>
              <a:t>폰만 보며 여자는 사람들 사이를 지나며 전시회장으로 걸어간다 </a:t>
            </a:r>
            <a:r>
              <a:rPr lang="en-US" altLang="ko-KR" sz="800" dirty="0"/>
              <a:t>[</a:t>
            </a:r>
            <a:r>
              <a:rPr lang="ko-KR" altLang="en-US" sz="800" dirty="0" err="1"/>
              <a:t>아웃포커싱</a:t>
            </a:r>
            <a:r>
              <a:rPr lang="en-US" altLang="ko-KR" sz="800" dirty="0"/>
              <a:t>]</a:t>
            </a:r>
            <a:endParaRPr lang="ko-KR" altLang="en-US" sz="800" dirty="0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378D59AF-2C0E-B873-0233-A92EA66BF7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084" t="12483" r="3084" b="9231"/>
          <a:stretch/>
        </p:blipFill>
        <p:spPr>
          <a:xfrm>
            <a:off x="8477023" y="3021492"/>
            <a:ext cx="1072661" cy="149066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40A7E05-FC8C-9FE1-9141-5BAF841D1BC4}"/>
              </a:ext>
            </a:extLst>
          </p:cNvPr>
          <p:cNvSpPr txBox="1"/>
          <p:nvPr/>
        </p:nvSpPr>
        <p:spPr>
          <a:xfrm>
            <a:off x="10630525" y="3039074"/>
            <a:ext cx="72327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50" b="1" u="sng" dirty="0"/>
              <a:t>스타일링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E0D16249-4FC4-5355-77B1-DDF7E1D8528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21" t="5664" r="42276" b="38120"/>
          <a:stretch/>
        </p:blipFill>
        <p:spPr>
          <a:xfrm>
            <a:off x="1281493" y="1356881"/>
            <a:ext cx="4227263" cy="2791655"/>
          </a:xfrm>
          <a:prstGeom prst="rect">
            <a:avLst/>
          </a:prstGeom>
        </p:spPr>
      </p:pic>
      <p:sp>
        <p:nvSpPr>
          <p:cNvPr id="15" name="텍스트 개체 틀 4">
            <a:extLst>
              <a:ext uri="{FF2B5EF4-FFF2-40B4-BE49-F238E27FC236}">
                <a16:creationId xmlns:a16="http://schemas.microsoft.com/office/drawing/2014/main" id="{862DCC1B-4B0D-2EE1-96AE-01FD5771091F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/>
              <a:t>02’ – 03’</a:t>
            </a:r>
            <a:endParaRPr lang="ko-KR" altLang="en-US" sz="1500" dirty="0"/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70365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61853FD9-99AB-1ED2-75A7-BEEBABAC95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02600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447DDF7-97E1-72E3-3611-2A7A547CF7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9FEEEF9-6467-F694-96D9-C96D61CC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7ED3FD0E-7D75-73DC-46A4-D66D618709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254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3501265-BB1B-21E5-49A5-085A0A3E5C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60117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241</Words>
  <Application>Microsoft Office PowerPoint</Application>
  <PresentationFormat>와이드스크린</PresentationFormat>
  <Paragraphs>42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3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33</cp:revision>
  <dcterms:created xsi:type="dcterms:W3CDTF">2019-02-01T01:32:50Z</dcterms:created>
  <dcterms:modified xsi:type="dcterms:W3CDTF">2023-04-13T03:33:37Z</dcterms:modified>
</cp:coreProperties>
</file>