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6" r:id="rId2"/>
    <p:sldId id="278" r:id="rId3"/>
    <p:sldId id="280" r:id="rId4"/>
    <p:sldId id="279" r:id="rId5"/>
    <p:sldId id="277" r:id="rId6"/>
    <p:sldId id="265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2718" y="11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program.kbs.co.kr/2tv/enter/1n2d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C2B3282-D0E0-D4EF-DF70-409042E4AF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922" t="15681" r="3738" b="32656"/>
          <a:stretch/>
        </p:blipFill>
        <p:spPr>
          <a:xfrm>
            <a:off x="7646680" y="2168881"/>
            <a:ext cx="3707120" cy="3604144"/>
          </a:xfrm>
          <a:prstGeom prst="rect">
            <a:avLst/>
          </a:prstGeom>
        </p:spPr>
      </p:pic>
      <p:pic>
        <p:nvPicPr>
          <p:cNvPr id="1028" name="Picture 4" descr="보이즈 플래닛' 2월초 첫 방송···새 보이그룹 전성시대 가져올까 - 스포츠경향 | 뉴스배달부">
            <a:extLst>
              <a:ext uri="{FF2B5EF4-FFF2-40B4-BE49-F238E27FC236}">
                <a16:creationId xmlns:a16="http://schemas.microsoft.com/office/drawing/2014/main" id="{80B66D79-4B6E-F8B6-AE48-217D2BB8C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63" y="2168880"/>
            <a:ext cx="6523025" cy="367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408373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dirty="0"/>
              <a:t>타이틀 제목</a:t>
            </a:r>
            <a:r>
              <a:rPr lang="en-US" altLang="ko-KR" sz="1800" dirty="0"/>
              <a:t>/ </a:t>
            </a:r>
            <a:r>
              <a:rPr lang="ko-KR" altLang="en-US" sz="1800" dirty="0"/>
              <a:t>로고 등 제작 해서 넣기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-528483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dirty="0" err="1"/>
              <a:t>팀소개</a:t>
            </a:r>
            <a:endParaRPr lang="ko-KR" alt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1F13F11-FD00-5F3F-521B-594722CF6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579" y="654104"/>
            <a:ext cx="3025321" cy="3025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5DCE7E9B-7586-0F58-1E8D-877A293F8C91}"/>
              </a:ext>
            </a:extLst>
          </p:cNvPr>
          <p:cNvGrpSpPr/>
          <p:nvPr/>
        </p:nvGrpSpPr>
        <p:grpSpPr>
          <a:xfrm>
            <a:off x="670710" y="3977038"/>
            <a:ext cx="11100376" cy="2733686"/>
            <a:chOff x="-635576" y="3653515"/>
            <a:chExt cx="12284596" cy="3025323"/>
          </a:xfrm>
        </p:grpSpPr>
        <p:pic>
          <p:nvPicPr>
            <p:cNvPr id="4" name="Picture 4">
              <a:extLst>
                <a:ext uri="{FF2B5EF4-FFF2-40B4-BE49-F238E27FC236}">
                  <a16:creationId xmlns:a16="http://schemas.microsoft.com/office/drawing/2014/main" id="{EDCA425C-1AE2-96DA-2D6D-39860A153E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35576" y="3653515"/>
              <a:ext cx="3025321" cy="3025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>
              <a:extLst>
                <a:ext uri="{FF2B5EF4-FFF2-40B4-BE49-F238E27FC236}">
                  <a16:creationId xmlns:a16="http://schemas.microsoft.com/office/drawing/2014/main" id="{D2D65D25-84D0-AFDF-C567-ACCC1731A5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7873" y="3653516"/>
              <a:ext cx="3025321" cy="3025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>
              <a:extLst>
                <a:ext uri="{FF2B5EF4-FFF2-40B4-BE49-F238E27FC236}">
                  <a16:creationId xmlns:a16="http://schemas.microsoft.com/office/drawing/2014/main" id="{3B976D81-2C1A-2872-034D-2DD10F9C8E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5786" y="3653517"/>
              <a:ext cx="3025321" cy="3025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>
              <a:extLst>
                <a:ext uri="{FF2B5EF4-FFF2-40B4-BE49-F238E27FC236}">
                  <a16:creationId xmlns:a16="http://schemas.microsoft.com/office/drawing/2014/main" id="{41ABC8A8-BDD8-3C0D-216E-59C88B829F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23699" y="3653517"/>
              <a:ext cx="3025321" cy="3025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83894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4FC21408-D0A7-A30F-3286-DEDAE8C94F08}"/>
              </a:ext>
            </a:extLst>
          </p:cNvPr>
          <p:cNvSpPr/>
          <p:nvPr/>
        </p:nvSpPr>
        <p:spPr>
          <a:xfrm>
            <a:off x="123038" y="48236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86A344F-CD82-08C6-07C5-1DCBD7490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78" y="213494"/>
            <a:ext cx="2876551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310816E2-7A38-213C-DF21-EF262E0DB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669" y="1138125"/>
            <a:ext cx="8411973" cy="525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175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F773698B-AD43-712B-07FE-41F83F2AB40F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4A641F5-5B3E-C562-56D0-C2474D2D6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5" y="816429"/>
            <a:ext cx="866775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883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4217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</a:t>
            </a:r>
            <a:r>
              <a:rPr lang="ko-KR" altLang="en-US" sz="1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박 </a:t>
            </a:r>
            <a:r>
              <a:rPr lang="en-US" altLang="ko-KR" sz="1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</a:t>
            </a:r>
            <a:r>
              <a:rPr lang="ko-KR" altLang="en-US" sz="10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일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우리가 알고 있는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우리가 알지 못하는 아름다운 우리나라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유쾌한 여섯 남자와 함께 </a:t>
            </a:r>
            <a:r>
              <a:rPr lang="en-US" altLang="ko-KR" sz="1000" dirty="0">
                <a:solidFill>
                  <a:srgbClr val="0070C0"/>
                </a:solidFill>
              </a:rPr>
              <a:t>1</a:t>
            </a:r>
            <a:r>
              <a:rPr lang="ko-KR" altLang="en-US" sz="1000" dirty="0">
                <a:solidFill>
                  <a:srgbClr val="0070C0"/>
                </a:solidFill>
              </a:rPr>
              <a:t>박 </a:t>
            </a:r>
            <a:r>
              <a:rPr lang="en-US" altLang="ko-KR" sz="1000" dirty="0">
                <a:solidFill>
                  <a:srgbClr val="0070C0"/>
                </a:solidFill>
              </a:rPr>
              <a:t>2</a:t>
            </a:r>
            <a:r>
              <a:rPr lang="ko-KR" altLang="en-US" sz="1000" dirty="0">
                <a:solidFill>
                  <a:srgbClr val="0070C0"/>
                </a:solidFill>
              </a:rPr>
              <a:t>일의 여행을 떠난다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매년 천만 명 이상의 여행객이 해외로 떠나는 요즘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우리는 시골로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산골로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어촌으로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섬으로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그리고 고향으로 간다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그곳에는 따뜻한 미소가 아름다운 </a:t>
            </a:r>
            <a:r>
              <a:rPr lang="en-US" altLang="ko-KR" sz="1000" dirty="0">
                <a:solidFill>
                  <a:srgbClr val="0070C0"/>
                </a:solidFill>
              </a:rPr>
              <a:t>'</a:t>
            </a:r>
            <a:r>
              <a:rPr lang="ko-KR" altLang="en-US" sz="1000" dirty="0">
                <a:solidFill>
                  <a:srgbClr val="0070C0"/>
                </a:solidFill>
              </a:rPr>
              <a:t>사람들</a:t>
            </a:r>
            <a:r>
              <a:rPr lang="en-US" altLang="ko-KR" sz="1000" dirty="0">
                <a:solidFill>
                  <a:srgbClr val="0070C0"/>
                </a:solidFill>
              </a:rPr>
              <a:t>'</a:t>
            </a:r>
            <a:r>
              <a:rPr lang="ko-KR" altLang="en-US" sz="1000" dirty="0">
                <a:solidFill>
                  <a:srgbClr val="0070C0"/>
                </a:solidFill>
              </a:rPr>
              <a:t>이 있고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시원하게 눈을 씻겨주는 </a:t>
            </a:r>
            <a:r>
              <a:rPr lang="en-US" altLang="ko-KR" sz="1000" dirty="0">
                <a:solidFill>
                  <a:srgbClr val="0070C0"/>
                </a:solidFill>
              </a:rPr>
              <a:t>'</a:t>
            </a:r>
            <a:r>
              <a:rPr lang="ko-KR" altLang="en-US" sz="1000" dirty="0">
                <a:solidFill>
                  <a:srgbClr val="0070C0"/>
                </a:solidFill>
              </a:rPr>
              <a:t>자연</a:t>
            </a:r>
            <a:r>
              <a:rPr lang="en-US" altLang="ko-KR" sz="1000" dirty="0">
                <a:solidFill>
                  <a:srgbClr val="0070C0"/>
                </a:solidFill>
              </a:rPr>
              <a:t>'</a:t>
            </a:r>
            <a:r>
              <a:rPr lang="ko-KR" altLang="en-US" sz="1000" dirty="0">
                <a:solidFill>
                  <a:srgbClr val="0070C0"/>
                </a:solidFill>
              </a:rPr>
              <a:t>이 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그들을 만나러 떠나는 여섯 남자의 야생 로드 버라이어티</a:t>
            </a:r>
            <a:r>
              <a:rPr lang="en-US" altLang="ko-KR" sz="1000" dirty="0">
                <a:solidFill>
                  <a:srgbClr val="0070C0"/>
                </a:solidFill>
              </a:rPr>
              <a:t>, 1</a:t>
            </a:r>
            <a:r>
              <a:rPr lang="ko-KR" altLang="en-US" sz="1000" dirty="0">
                <a:solidFill>
                  <a:srgbClr val="0070C0"/>
                </a:solidFill>
              </a:rPr>
              <a:t>박 </a:t>
            </a:r>
            <a:r>
              <a:rPr lang="en-US" altLang="ko-KR" sz="1000" dirty="0">
                <a:solidFill>
                  <a:srgbClr val="0070C0"/>
                </a:solidFill>
              </a:rPr>
              <a:t>2</a:t>
            </a:r>
            <a:r>
              <a:rPr lang="ko-KR" altLang="en-US" sz="1000" dirty="0">
                <a:solidFill>
                  <a:srgbClr val="0070C0"/>
                </a:solidFill>
              </a:rPr>
              <a:t>일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당신이 살고 있는 그곳으로 달려갑니다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23.01.03-01.30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23.02.01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10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총 </a:t>
            </a:r>
            <a:r>
              <a:rPr lang="en-US" altLang="ko-KR" sz="1000" dirty="0">
                <a:solidFill>
                  <a:srgbClr val="0070C0"/>
                </a:solidFill>
              </a:rPr>
              <a:t>3</a:t>
            </a:r>
            <a:r>
              <a:rPr lang="ko-KR" altLang="en-US" sz="1000" dirty="0">
                <a:solidFill>
                  <a:srgbClr val="0070C0"/>
                </a:solidFill>
              </a:rPr>
              <a:t>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연예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오락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연정훈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김종민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문세윤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딘딘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나인우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이정규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주종현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박영광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김현우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황하나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유재현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기하정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최혜란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고은빈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김혜림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이지아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이지영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이재성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나윤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박민경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화면을 넣어주세요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그림으로 그려도 되고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비슷한 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찾아넣으셔도</a:t>
            </a:r>
            <a:r>
              <a:rPr lang="ko-KR" altLang="en-US" sz="1000" dirty="0">
                <a:solidFill>
                  <a:srgbClr val="0070C0"/>
                </a:solidFill>
              </a:rPr>
              <a:t> 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05’ – 07’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6E3B953-EB57-E654-2839-BB5EEB6983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821" y="1641910"/>
            <a:ext cx="5670958" cy="3523376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분할 화면으로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자동차와 네비게이션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조깅중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스마트워치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시계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홈 스마트 </a:t>
            </a:r>
            <a:r>
              <a:rPr lang="en-US" altLang="ko-KR" sz="1000" dirty="0">
                <a:solidFill>
                  <a:srgbClr val="0070C0"/>
                </a:solidFill>
              </a:rPr>
              <a:t>IOT</a:t>
            </a:r>
            <a:r>
              <a:rPr lang="ko-KR" altLang="en-US" sz="1000" dirty="0">
                <a:solidFill>
                  <a:srgbClr val="0070C0"/>
                </a:solidFill>
              </a:rPr>
              <a:t>기기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(* </a:t>
            </a:r>
            <a:r>
              <a:rPr lang="ko-KR" altLang="en-US" sz="1000" dirty="0" err="1">
                <a:solidFill>
                  <a:srgbClr val="0070C0"/>
                </a:solidFill>
              </a:rPr>
              <a:t>인포그래픽을</a:t>
            </a:r>
            <a:r>
              <a:rPr lang="ko-KR" altLang="en-US" sz="1000" dirty="0">
                <a:solidFill>
                  <a:srgbClr val="0070C0"/>
                </a:solidFill>
              </a:rPr>
              <a:t> 통해 스마트기기와 부가설명을 더 해 줍니다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최근 다양한 사물인터넷</a:t>
            </a:r>
            <a:r>
              <a:rPr lang="en-US" altLang="ko-KR" sz="1000" dirty="0">
                <a:solidFill>
                  <a:srgbClr val="0070C0"/>
                </a:solidFill>
              </a:rPr>
              <a:t> IOT</a:t>
            </a:r>
            <a:r>
              <a:rPr lang="ko-KR" altLang="en-US" sz="1000" dirty="0">
                <a:solidFill>
                  <a:srgbClr val="0070C0"/>
                </a:solidFill>
              </a:rPr>
              <a:t>가 등장하여 </a:t>
            </a:r>
            <a:r>
              <a:rPr lang="ko-KR" altLang="en-US" sz="1000" dirty="0" err="1">
                <a:solidFill>
                  <a:srgbClr val="0070C0"/>
                </a:solidFill>
              </a:rPr>
              <a:t>똑똑해진</a:t>
            </a:r>
            <a:r>
              <a:rPr lang="ko-KR" altLang="en-US" sz="1000" dirty="0">
                <a:solidFill>
                  <a:srgbClr val="0070C0"/>
                </a:solidFill>
              </a:rPr>
              <a:t> 일상에서 그 동안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소외받던</a:t>
            </a:r>
            <a:r>
              <a:rPr lang="ko-KR" altLang="en-US" sz="1000" dirty="0">
                <a:solidFill>
                  <a:srgbClr val="0070C0"/>
                </a:solidFill>
              </a:rPr>
              <a:t> 시각장애인이나 </a:t>
            </a:r>
            <a:r>
              <a:rPr lang="ko-KR" altLang="en-US" sz="1000" dirty="0" err="1">
                <a:solidFill>
                  <a:srgbClr val="0070C0"/>
                </a:solidFill>
              </a:rPr>
              <a:t>저시력으로</a:t>
            </a:r>
            <a:r>
              <a:rPr lang="ko-KR" altLang="en-US" sz="1000" dirty="0">
                <a:solidFill>
                  <a:srgbClr val="0070C0"/>
                </a:solidFill>
              </a:rPr>
              <a:t> 고생하는 사람들도 누릴 수 있는 스마트한 서비스가 등장했습니다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solidFill>
                  <a:srgbClr val="0070C0"/>
                </a:solidFill>
              </a:rPr>
              <a:t>제목을 적어주세요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2FF6EA0-E674-7B7B-41A2-2F2217528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245</Words>
  <Application>Microsoft Office PowerPoint</Application>
  <PresentationFormat>와이드스크린</PresentationFormat>
  <Paragraphs>30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30</cp:revision>
  <dcterms:created xsi:type="dcterms:W3CDTF">2019-02-01T01:32:50Z</dcterms:created>
  <dcterms:modified xsi:type="dcterms:W3CDTF">2023-04-13T00:02:29Z</dcterms:modified>
</cp:coreProperties>
</file>