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6" r:id="rId2"/>
    <p:sldId id="277" r:id="rId3"/>
    <p:sldId id="265" r:id="rId4"/>
    <p:sldId id="267" r:id="rId5"/>
    <p:sldId id="268" r:id="rId6"/>
    <p:sldId id="278" r:id="rId7"/>
    <p:sldId id="269" r:id="rId8"/>
    <p:sldId id="270" r:id="rId9"/>
    <p:sldId id="279" r:id="rId10"/>
    <p:sldId id="271" r:id="rId11"/>
    <p:sldId id="273" r:id="rId12"/>
    <p:sldId id="272" r:id="rId13"/>
    <p:sldId id="274" r:id="rId14"/>
    <p:sldId id="280" r:id="rId15"/>
    <p:sldId id="281" r:id="rId16"/>
    <p:sldId id="283" r:id="rId17"/>
    <p:sldId id="282" r:id="rId18"/>
    <p:sldId id="284" r:id="rId19"/>
    <p:sldId id="275" r:id="rId20"/>
    <p:sldId id="276" r:id="rId2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91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C2B3282-D0E0-D4EF-DF70-409042E4AF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922" t="15681" r="3738" b="32656"/>
          <a:stretch/>
        </p:blipFill>
        <p:spPr>
          <a:xfrm>
            <a:off x="7646680" y="2168881"/>
            <a:ext cx="3707120" cy="3604144"/>
          </a:xfrm>
          <a:prstGeom prst="rect">
            <a:avLst/>
          </a:prstGeom>
        </p:spPr>
      </p:pic>
      <p:pic>
        <p:nvPicPr>
          <p:cNvPr id="1028" name="Picture 4" descr="보이즈 플래닛' 2월초 첫 방송···새 보이그룹 전성시대 가져올까 - 스포츠경향 | 뉴스배달부">
            <a:extLst>
              <a:ext uri="{FF2B5EF4-FFF2-40B4-BE49-F238E27FC236}">
                <a16:creationId xmlns:a16="http://schemas.microsoft.com/office/drawing/2014/main" id="{80B66D79-4B6E-F8B6-AE48-217D2BB8C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63" y="2168880"/>
            <a:ext cx="6523025" cy="367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38316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/>
              <a:t>타이틀 제목</a:t>
            </a:r>
            <a:r>
              <a:rPr lang="en-US" altLang="ko-KR" sz="1800" dirty="0"/>
              <a:t>/ </a:t>
            </a:r>
            <a:r>
              <a:rPr lang="ko-KR" altLang="en-US" sz="1800" dirty="0"/>
              <a:t>로고 등 제작 해서 넣기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12894" y="1017589"/>
            <a:ext cx="6094602" cy="2601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회의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예수님의 뜻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23.04.06-06.30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23.07.07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7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단편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페이크다큐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710D2BD5-0771-CE5C-C4E6-738FAEBDF5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AE1A85-6A2E-34EB-34E6-29FEDDFF4BF6}"/>
              </a:ext>
            </a:extLst>
          </p:cNvPr>
          <p:cNvSpPr txBox="1"/>
          <p:nvPr/>
        </p:nvSpPr>
        <p:spPr>
          <a:xfrm>
            <a:off x="7543801" y="1811018"/>
            <a:ext cx="3886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페이드</a:t>
            </a:r>
            <a:r>
              <a:rPr lang="ko-KR" altLang="en-US" sz="1400" dirty="0"/>
              <a:t> 인으로 시작</a:t>
            </a:r>
            <a:endParaRPr lang="en-US" altLang="ko-KR" sz="1400" dirty="0"/>
          </a:p>
          <a:p>
            <a:r>
              <a:rPr lang="ko-KR" altLang="en-US" sz="1400" dirty="0"/>
              <a:t>오버 더 </a:t>
            </a:r>
            <a:r>
              <a:rPr lang="ko-KR" altLang="en-US" sz="1400" dirty="0" err="1"/>
              <a:t>숄더</a:t>
            </a:r>
            <a:r>
              <a:rPr lang="ko-KR" altLang="en-US" sz="1400" dirty="0"/>
              <a:t> 샷으로 예천천문 우주센터</a:t>
            </a:r>
            <a:endParaRPr lang="en-US" altLang="ko-KR" sz="1400" dirty="0"/>
          </a:p>
          <a:p>
            <a:r>
              <a:rPr lang="ko-KR" altLang="en-US" sz="1400" dirty="0"/>
              <a:t>홈페이지를 </a:t>
            </a:r>
            <a:r>
              <a:rPr lang="ko-KR" altLang="en-US" sz="1400" dirty="0" err="1"/>
              <a:t>보고있는</a:t>
            </a:r>
            <a:r>
              <a:rPr lang="ko-KR" altLang="en-US" sz="1400" dirty="0"/>
              <a:t> 팀장을 보여준다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04C7B-FEFD-80F5-E649-47E4392EC9C1}"/>
              </a:ext>
            </a:extLst>
          </p:cNvPr>
          <p:cNvSpPr txBox="1"/>
          <p:nvPr/>
        </p:nvSpPr>
        <p:spPr>
          <a:xfrm>
            <a:off x="7643447" y="3610708"/>
            <a:ext cx="378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애들 다 </a:t>
            </a:r>
            <a:r>
              <a:rPr lang="ko-KR" altLang="en-US" sz="1400" dirty="0" err="1"/>
              <a:t>모였니</a:t>
            </a:r>
            <a:r>
              <a:rPr lang="en-US" altLang="ko-KR" sz="1400" dirty="0"/>
              <a:t>? </a:t>
            </a:r>
          </a:p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B613E0-24F8-1F6C-274F-D883DB975839}"/>
              </a:ext>
            </a:extLst>
          </p:cNvPr>
          <p:cNvSpPr txBox="1"/>
          <p:nvPr/>
        </p:nvSpPr>
        <p:spPr>
          <a:xfrm>
            <a:off x="7455879" y="5564285"/>
            <a:ext cx="39741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:1.</a:t>
            </a:r>
            <a:r>
              <a:rPr lang="ko-KR" altLang="en-US" sz="1400" dirty="0"/>
              <a:t>배경음이 끝나고 마우스 딸깍딸깍</a:t>
            </a:r>
            <a:endParaRPr lang="en-US" altLang="ko-KR" sz="1400" dirty="0"/>
          </a:p>
          <a:p>
            <a:r>
              <a:rPr lang="en-US" altLang="ko-KR" sz="1400" dirty="0"/>
              <a:t>2.</a:t>
            </a:r>
            <a:r>
              <a:rPr lang="ko-KR" altLang="en-US" sz="1400" dirty="0"/>
              <a:t>전화 </a:t>
            </a:r>
            <a:r>
              <a:rPr lang="ko-KR" altLang="en-US" sz="1400" dirty="0" err="1"/>
              <a:t>연결음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뚜루루루</a:t>
            </a:r>
            <a:r>
              <a:rPr lang="en-US" altLang="ko-KR" sz="1400" dirty="0"/>
              <a:t>)</a:t>
            </a:r>
          </a:p>
          <a:p>
            <a:r>
              <a:rPr lang="ko-KR" altLang="en-US" sz="1400" dirty="0" err="1"/>
              <a:t>배경음</a:t>
            </a:r>
            <a:r>
              <a:rPr lang="en-US" altLang="ko-KR" sz="1400" dirty="0"/>
              <a:t>:</a:t>
            </a:r>
            <a:r>
              <a:rPr lang="en-US" altLang="ko-KR" sz="1400" b="0" i="0" dirty="0">
                <a:solidFill>
                  <a:srgbClr val="0D0D0D"/>
                </a:solidFill>
                <a:effectLst/>
                <a:latin typeface="Roboto" panose="020B0604020202020204" pitchFamily="2" charset="0"/>
              </a:rPr>
              <a:t>Campfire ~4</a:t>
            </a:r>
            <a:r>
              <a:rPr lang="ko-KR" altLang="en-US" sz="1400" b="0" i="0" dirty="0">
                <a:solidFill>
                  <a:srgbClr val="0D0D0D"/>
                </a:solidFill>
                <a:effectLst/>
                <a:latin typeface="Roboto" panose="020B0604020202020204" pitchFamily="2" charset="0"/>
              </a:rPr>
              <a:t>초</a:t>
            </a:r>
            <a:endParaRPr lang="ko-KR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9BC78C-4FE3-8C03-7FBA-66759FDC5443}"/>
              </a:ext>
            </a:extLst>
          </p:cNvPr>
          <p:cNvSpPr txBox="1"/>
          <p:nvPr/>
        </p:nvSpPr>
        <p:spPr>
          <a:xfrm>
            <a:off x="7772401" y="4695218"/>
            <a:ext cx="3528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전화전에 홈페이지를 훑어본다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5ACEF4-89EB-B5AD-F262-673C58BDECDF}"/>
              </a:ext>
            </a:extLst>
          </p:cNvPr>
          <p:cNvSpPr txBox="1"/>
          <p:nvPr/>
        </p:nvSpPr>
        <p:spPr>
          <a:xfrm>
            <a:off x="10663961" y="88771"/>
            <a:ext cx="687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131C25-A8DB-1AC7-4CAF-30BB74B55C8D}"/>
              </a:ext>
            </a:extLst>
          </p:cNvPr>
          <p:cNvSpPr txBox="1"/>
          <p:nvPr/>
        </p:nvSpPr>
        <p:spPr>
          <a:xfrm>
            <a:off x="1489685" y="6018398"/>
            <a:ext cx="2725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F154E5-7C9B-D4A5-F142-3973D88AEC83}"/>
              </a:ext>
            </a:extLst>
          </p:cNvPr>
          <p:cNvSpPr txBox="1"/>
          <p:nvPr/>
        </p:nvSpPr>
        <p:spPr>
          <a:xfrm>
            <a:off x="7743092" y="1960731"/>
            <a:ext cx="3376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디스코드</a:t>
            </a:r>
            <a:r>
              <a:rPr lang="ko-KR" altLang="en-US" sz="1400" dirty="0"/>
              <a:t> 화면으로 줌인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4A08FD-2FEF-78C3-B686-B3F6EABE42D1}"/>
              </a:ext>
            </a:extLst>
          </p:cNvPr>
          <p:cNvSpPr txBox="1"/>
          <p:nvPr/>
        </p:nvSpPr>
        <p:spPr>
          <a:xfrm>
            <a:off x="7829928" y="4699168"/>
            <a:ext cx="3609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민서</a:t>
            </a:r>
            <a:r>
              <a:rPr lang="en-US" altLang="ko-KR" sz="1400" dirty="0"/>
              <a:t>,</a:t>
            </a:r>
            <a:r>
              <a:rPr lang="ko-KR" altLang="en-US" sz="1400" dirty="0"/>
              <a:t>팀원</a:t>
            </a:r>
            <a:r>
              <a:rPr lang="en-US" altLang="ko-KR" sz="1400" dirty="0"/>
              <a:t>2:</a:t>
            </a:r>
            <a:r>
              <a:rPr lang="ko-KR" altLang="en-US" sz="1400" dirty="0"/>
              <a:t>준원</a:t>
            </a:r>
            <a:r>
              <a:rPr lang="en-US" altLang="ko-KR" sz="1400" dirty="0"/>
              <a:t>,</a:t>
            </a:r>
            <a:r>
              <a:rPr lang="ko-KR" altLang="en-US" sz="1400" dirty="0"/>
              <a:t>팀원</a:t>
            </a:r>
            <a:r>
              <a:rPr lang="en-US" altLang="ko-KR" sz="1400" dirty="0"/>
              <a:t>3:</a:t>
            </a:r>
            <a:r>
              <a:rPr lang="ko-KR" altLang="en-US" sz="1400" dirty="0"/>
              <a:t>선우</a:t>
            </a:r>
            <a:r>
              <a:rPr lang="en-US" altLang="ko-KR" sz="1400" dirty="0"/>
              <a:t>,</a:t>
            </a:r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지혁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F3D77B-AB56-1465-5AB5-2F47AF0A5931}"/>
              </a:ext>
            </a:extLst>
          </p:cNvPr>
          <p:cNvSpPr txBox="1"/>
          <p:nvPr/>
        </p:nvSpPr>
        <p:spPr>
          <a:xfrm>
            <a:off x="7539258" y="5528789"/>
            <a:ext cx="3978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</a:t>
            </a:r>
            <a:r>
              <a:rPr lang="ko-KR" altLang="en-US" sz="1400" dirty="0"/>
              <a:t>팀장이 </a:t>
            </a:r>
            <a:r>
              <a:rPr lang="ko-KR" altLang="en-US" sz="1400" dirty="0" err="1"/>
              <a:t>들어올때</a:t>
            </a:r>
            <a:r>
              <a:rPr lang="ko-KR" altLang="en-US" sz="1400" dirty="0"/>
              <a:t> </a:t>
            </a:r>
            <a:r>
              <a:rPr lang="en-US" altLang="ko-KR" sz="1400" dirty="0"/>
              <a:t>‘</a:t>
            </a:r>
            <a:r>
              <a:rPr lang="ko-KR" altLang="en-US" sz="1400" dirty="0" err="1"/>
              <a:t>띠링</a:t>
            </a:r>
            <a:r>
              <a:rPr lang="en-US" altLang="ko-KR" sz="1400" dirty="0"/>
              <a:t>’</a:t>
            </a:r>
            <a:endParaRPr lang="ko-KR" altLang="en-US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8E670E-D0D1-7C0E-A6C6-28540DE4B48A}"/>
              </a:ext>
            </a:extLst>
          </p:cNvPr>
          <p:cNvSpPr txBox="1"/>
          <p:nvPr/>
        </p:nvSpPr>
        <p:spPr>
          <a:xfrm>
            <a:off x="7530791" y="3369733"/>
            <a:ext cx="38327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약간의 정적이 </a:t>
            </a:r>
            <a:r>
              <a:rPr lang="ko-KR" altLang="en-US" sz="1400" dirty="0" err="1"/>
              <a:t>흐른뒤</a:t>
            </a:r>
            <a:r>
              <a:rPr lang="ko-KR" altLang="en-US" sz="1400" dirty="0"/>
              <a:t> </a:t>
            </a:r>
            <a:endParaRPr lang="en-US" altLang="ko-KR" sz="1400" dirty="0"/>
          </a:p>
          <a:p>
            <a:r>
              <a:rPr lang="ko-KR" altLang="en-US" sz="1400" dirty="0"/>
              <a:t>팀원들</a:t>
            </a:r>
            <a:r>
              <a:rPr lang="en-US" altLang="ko-KR" sz="1400" dirty="0"/>
              <a:t>:</a:t>
            </a:r>
            <a:r>
              <a:rPr lang="ko-KR" altLang="en-US" sz="1400" dirty="0"/>
              <a:t>안녕하세요</a:t>
            </a:r>
            <a:endParaRPr lang="en-US" altLang="ko-KR" sz="1400" dirty="0"/>
          </a:p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예천천문 우주센터 회의 시작하겠습니다</a:t>
            </a:r>
            <a:endParaRPr lang="en-US" altLang="ko-KR" sz="1400" dirty="0"/>
          </a:p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시작합시다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F154E5-7C9B-D4A5-F142-3973D88AEC83}"/>
              </a:ext>
            </a:extLst>
          </p:cNvPr>
          <p:cNvSpPr txBox="1"/>
          <p:nvPr/>
        </p:nvSpPr>
        <p:spPr>
          <a:xfrm>
            <a:off x="7767489" y="1975541"/>
            <a:ext cx="3376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#2</a:t>
            </a:r>
            <a:r>
              <a:rPr lang="ko-KR" altLang="en-US" sz="1400" dirty="0"/>
              <a:t>랑 동일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8E670E-D0D1-7C0E-A6C6-28540DE4B48A}"/>
              </a:ext>
            </a:extLst>
          </p:cNvPr>
          <p:cNvSpPr txBox="1"/>
          <p:nvPr/>
        </p:nvSpPr>
        <p:spPr>
          <a:xfrm>
            <a:off x="7539258" y="3658566"/>
            <a:ext cx="3832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준원씨부터 말해봐요</a:t>
            </a:r>
            <a:br>
              <a:rPr lang="en-US" altLang="ko-KR" sz="1400" dirty="0"/>
            </a:br>
            <a:r>
              <a:rPr lang="ko-KR" altLang="en-US" sz="1400" dirty="0"/>
              <a:t>준원</a:t>
            </a:r>
            <a:r>
              <a:rPr lang="en-US" altLang="ko-KR" sz="1400" dirty="0"/>
              <a:t>:</a:t>
            </a:r>
            <a:r>
              <a:rPr lang="ko-KR" altLang="en-US" sz="1400" dirty="0" err="1"/>
              <a:t>넵</a:t>
            </a:r>
            <a:r>
              <a:rPr lang="en-US" altLang="ko-KR" sz="1400" dirty="0"/>
              <a:t>!</a:t>
            </a:r>
            <a:endParaRPr lang="ko-KR" altLang="en-US" sz="1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7791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53ABBC-9446-448B-B8A2-3C91967B8A8C}"/>
              </a:ext>
            </a:extLst>
          </p:cNvPr>
          <p:cNvSpPr txBox="1"/>
          <p:nvPr/>
        </p:nvSpPr>
        <p:spPr>
          <a:xfrm>
            <a:off x="7521090" y="1918574"/>
            <a:ext cx="3832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준원이의 모습을 </a:t>
            </a:r>
            <a:r>
              <a:rPr lang="ko-KR" altLang="en-US" sz="1400" dirty="0" err="1"/>
              <a:t>풀샷</a:t>
            </a:r>
            <a:r>
              <a:rPr lang="en-US" altLang="ko-KR" sz="1400" dirty="0"/>
              <a:t>-&gt;</a:t>
            </a:r>
            <a:r>
              <a:rPr lang="ko-KR" altLang="en-US" sz="1400" dirty="0" err="1"/>
              <a:t>인물포커스</a:t>
            </a:r>
            <a:endParaRPr lang="ko-KR" altLang="en-US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69B72D-E0B6-5E9E-24BF-BE0844180EB2}"/>
              </a:ext>
            </a:extLst>
          </p:cNvPr>
          <p:cNvSpPr txBox="1"/>
          <p:nvPr/>
        </p:nvSpPr>
        <p:spPr>
          <a:xfrm>
            <a:off x="7521089" y="3628960"/>
            <a:ext cx="3832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후</a:t>
            </a:r>
            <a:r>
              <a:rPr lang="en-US" altLang="ko-KR" sz="1400" dirty="0"/>
              <a:t>….</a:t>
            </a:r>
            <a:endParaRPr lang="ko-KR" altLang="en-US" sz="1400" dirty="0"/>
          </a:p>
        </p:txBody>
      </p:sp>
      <p:pic>
        <p:nvPicPr>
          <p:cNvPr id="1028" name="Picture 4" descr="현대해상 다이렉트 자동차보험, 마음편한 현대해상 광고">
            <a:extLst>
              <a:ext uri="{FF2B5EF4-FFF2-40B4-BE49-F238E27FC236}">
                <a16:creationId xmlns:a16="http://schemas.microsoft.com/office/drawing/2014/main" id="{87173D72-787D-5211-92C8-641F691AED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67669"/>
            <a:ext cx="6172200" cy="34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준원이의 </a:t>
            </a:r>
            <a:r>
              <a:rPr lang="en-US" altLang="ko-KR" dirty="0"/>
              <a:t>ppt</a:t>
            </a:r>
            <a:r>
              <a:rPr lang="ko-KR" altLang="en-US" dirty="0"/>
              <a:t>화면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C72193-8E80-5A70-6C30-6C0CFC9C27D3}"/>
              </a:ext>
            </a:extLst>
          </p:cNvPr>
          <p:cNvSpPr txBox="1"/>
          <p:nvPr/>
        </p:nvSpPr>
        <p:spPr>
          <a:xfrm>
            <a:off x="7560732" y="1905000"/>
            <a:ext cx="379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Ppt</a:t>
            </a:r>
            <a:r>
              <a:rPr lang="ko-KR" altLang="en-US" dirty="0"/>
              <a:t>표지로 화면전환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88A4B-87F6-5871-76EB-3B1697B06292}"/>
              </a:ext>
            </a:extLst>
          </p:cNvPr>
          <p:cNvSpPr txBox="1"/>
          <p:nvPr/>
        </p:nvSpPr>
        <p:spPr>
          <a:xfrm>
            <a:off x="7560732" y="3403598"/>
            <a:ext cx="3691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예천천문우주센터의 스타하우스를 소개한다</a:t>
            </a:r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1585D4-0381-364F-F345-F41E1FF51564}"/>
              </a:ext>
            </a:extLst>
          </p:cNvPr>
          <p:cNvSpPr txBox="1"/>
          <p:nvPr/>
        </p:nvSpPr>
        <p:spPr>
          <a:xfrm>
            <a:off x="7535333" y="1540933"/>
            <a:ext cx="3836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ko-KR" altLang="en-US" dirty="0" err="1"/>
              <a:t>디스코드</a:t>
            </a:r>
            <a:r>
              <a:rPr lang="ko-KR" altLang="en-US" dirty="0"/>
              <a:t> 화면으로 전환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C1C5A7-405C-D940-07C2-CD1CFCF8F584}"/>
              </a:ext>
            </a:extLst>
          </p:cNvPr>
          <p:cNvSpPr txBox="1"/>
          <p:nvPr/>
        </p:nvSpPr>
        <p:spPr>
          <a:xfrm>
            <a:off x="7535333" y="3639916"/>
            <a:ext cx="3836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</a:t>
            </a:r>
            <a:r>
              <a:rPr lang="en-US" altLang="ko-KR" dirty="0"/>
              <a:t>:</a:t>
            </a:r>
            <a:r>
              <a:rPr lang="ko-KR" altLang="en-US" dirty="0"/>
              <a:t>뭔가 질문</a:t>
            </a:r>
          </a:p>
        </p:txBody>
      </p:sp>
    </p:spTree>
    <p:extLst>
      <p:ext uri="{BB962C8B-B14F-4D97-AF65-F5344CB8AC3E}">
        <p14:creationId xmlns:p14="http://schemas.microsoft.com/office/powerpoint/2010/main" val="2699317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공포영화를 보면 왜 땀이 날까?">
            <a:extLst>
              <a:ext uri="{FF2B5EF4-FFF2-40B4-BE49-F238E27FC236}">
                <a16:creationId xmlns:a16="http://schemas.microsoft.com/office/drawing/2014/main" id="{F159313F-ECD4-7BF5-8637-4B828F9099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98828"/>
            <a:ext cx="6172200" cy="320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E9A67AB-0E84-EB79-C54A-2FB9A1F38F8E}"/>
              </a:ext>
            </a:extLst>
          </p:cNvPr>
          <p:cNvSpPr txBox="1"/>
          <p:nvPr/>
        </p:nvSpPr>
        <p:spPr>
          <a:xfrm>
            <a:off x="7535331" y="1655339"/>
            <a:ext cx="39454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준원이가 긴장하며 땀 흘리는 모습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</a:t>
            </a:r>
            <a:endParaRPr lang="en-US" altLang="ko-KR" dirty="0"/>
          </a:p>
          <a:p>
            <a:r>
              <a:rPr lang="ko-KR" altLang="en-US" dirty="0"/>
              <a:t>눈알 왼쪽</a:t>
            </a:r>
            <a:r>
              <a:rPr lang="en-US" altLang="ko-KR" dirty="0"/>
              <a:t>-&gt;</a:t>
            </a:r>
            <a:r>
              <a:rPr lang="ko-KR" altLang="en-US" dirty="0"/>
              <a:t>오른쪽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B339BA-6E88-DD0A-1A55-D4BD1041A42F}"/>
              </a:ext>
            </a:extLst>
          </p:cNvPr>
          <p:cNvSpPr txBox="1"/>
          <p:nvPr/>
        </p:nvSpPr>
        <p:spPr>
          <a:xfrm>
            <a:off x="7535331" y="3572933"/>
            <a:ext cx="3818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에</a:t>
            </a:r>
            <a:r>
              <a:rPr lang="en-US" altLang="ko-KR" dirty="0"/>
              <a:t>…</a:t>
            </a:r>
            <a:r>
              <a:rPr lang="ko-KR" altLang="en-US" dirty="0"/>
              <a:t>에</a:t>
            </a:r>
            <a:r>
              <a:rPr lang="en-US" altLang="ko-KR" dirty="0"/>
              <a:t>…</a:t>
            </a:r>
          </a:p>
          <a:p>
            <a:r>
              <a:rPr lang="ko-KR" altLang="en-US" dirty="0"/>
              <a:t>팀장</a:t>
            </a:r>
            <a:r>
              <a:rPr lang="en-US" altLang="ko-KR" dirty="0">
                <a:sym typeface="Wingdings" panose="05000000000000000000" pitchFamily="2" charset="2"/>
              </a:rPr>
              <a:t>:</a:t>
            </a:r>
            <a:r>
              <a:rPr lang="ko-KR" altLang="en-US" dirty="0" err="1">
                <a:sym typeface="Wingdings" panose="05000000000000000000" pitchFamily="2" charset="2"/>
              </a:rPr>
              <a:t>준원씨</a:t>
            </a:r>
            <a:r>
              <a:rPr lang="en-US" altLang="ko-KR" dirty="0">
                <a:sym typeface="Wingdings" panose="05000000000000000000" pitchFamily="2" charset="2"/>
              </a:rPr>
              <a:t>?(</a:t>
            </a:r>
            <a:r>
              <a:rPr lang="ko-KR" altLang="en-US" dirty="0"/>
              <a:t>백그라운드 사운드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FE59A9-6A27-52D5-5E04-01ED3F84E69A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</a:t>
            </a:r>
            <a:r>
              <a:rPr lang="ko-KR" altLang="en-US" dirty="0"/>
              <a:t>쿵</a:t>
            </a:r>
            <a:r>
              <a:rPr lang="en-US" altLang="ko-KR" dirty="0"/>
              <a:t>! </a:t>
            </a:r>
            <a:r>
              <a:rPr lang="ko-KR" altLang="en-US" dirty="0" err="1"/>
              <a:t>째깍째각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112345-9BD6-74C6-3AD6-6B0B435E84B7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BE584E-B14D-2C28-3378-6C5557ADDB19}"/>
              </a:ext>
            </a:extLst>
          </p:cNvPr>
          <p:cNvSpPr txBox="1"/>
          <p:nvPr/>
        </p:nvSpPr>
        <p:spPr>
          <a:xfrm>
            <a:off x="7459131" y="5520270"/>
            <a:ext cx="3657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ko-KR" altLang="en-US" dirty="0"/>
          </a:p>
        </p:txBody>
      </p:sp>
      <p:pic>
        <p:nvPicPr>
          <p:cNvPr id="4098" name="Picture 2" descr="사진강좌] 인물사진의 프레이밍 샷의 종류 : 네이버 블로그">
            <a:extLst>
              <a:ext uri="{FF2B5EF4-FFF2-40B4-BE49-F238E27FC236}">
                <a16:creationId xmlns:a16="http://schemas.microsoft.com/office/drawing/2014/main" id="{105CE49C-762D-21E6-7444-D54B53F42A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7925" y="1202267"/>
            <a:ext cx="5581407" cy="3953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32F9DD-42A4-7AF6-1357-16F8F0CD4B53}"/>
              </a:ext>
            </a:extLst>
          </p:cNvPr>
          <p:cNvSpPr txBox="1"/>
          <p:nvPr/>
        </p:nvSpPr>
        <p:spPr>
          <a:xfrm>
            <a:off x="7552267" y="1651000"/>
            <a:ext cx="386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눈알을 왼쪽</a:t>
            </a:r>
            <a:r>
              <a:rPr lang="en-US" altLang="ko-KR" dirty="0"/>
              <a:t>-&gt;</a:t>
            </a:r>
            <a:r>
              <a:rPr lang="ko-KR" altLang="en-US" dirty="0"/>
              <a:t>오른쪽 굴리기 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클로즈업하며 </a:t>
            </a:r>
            <a:r>
              <a:rPr lang="ko-KR" altLang="en-US" dirty="0" err="1"/>
              <a:t>매치컷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1C5CD-CC52-1C2A-95E0-04D8CAB6F9DB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</a:t>
            </a:r>
            <a:r>
              <a:rPr lang="ko-KR" altLang="en-US" dirty="0"/>
              <a:t>쿵</a:t>
            </a:r>
            <a:r>
              <a:rPr lang="en-US" altLang="ko-KR" dirty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8D686D-6CCD-5A26-176B-1859C89D279F}"/>
              </a:ext>
            </a:extLst>
          </p:cNvPr>
          <p:cNvSpPr txBox="1"/>
          <p:nvPr/>
        </p:nvSpPr>
        <p:spPr>
          <a:xfrm>
            <a:off x="7552267" y="1651000"/>
            <a:ext cx="386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눈알을 왼쪽</a:t>
            </a:r>
            <a:r>
              <a:rPr lang="en-US" altLang="ko-KR" dirty="0"/>
              <a:t>-&gt;</a:t>
            </a:r>
            <a:r>
              <a:rPr lang="ko-KR" altLang="en-US" dirty="0"/>
              <a:t>오른쪽 굴리기 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클로즈업하며 </a:t>
            </a:r>
            <a:r>
              <a:rPr lang="ko-KR" altLang="en-US" dirty="0" err="1"/>
              <a:t>매치컷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pic>
        <p:nvPicPr>
          <p:cNvPr id="3078" name="Picture 6" descr="Blissful Ignorance">
            <a:extLst>
              <a:ext uri="{FF2B5EF4-FFF2-40B4-BE49-F238E27FC236}">
                <a16:creationId xmlns:a16="http://schemas.microsoft.com/office/drawing/2014/main" id="{22DF755C-4D05-CB38-9D6A-7BD87756728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8933" y="1430866"/>
            <a:ext cx="5621866" cy="337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6FF156-0DA7-B792-583F-AB17D3EF6FBD}"/>
              </a:ext>
            </a:extLst>
          </p:cNvPr>
          <p:cNvSpPr txBox="1"/>
          <p:nvPr/>
        </p:nvSpPr>
        <p:spPr>
          <a:xfrm>
            <a:off x="7459131" y="5520270"/>
            <a:ext cx="3657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271CFA-C640-2605-A434-A4E499D1B7B0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</a:t>
            </a:r>
            <a:r>
              <a:rPr lang="ko-KR" altLang="en-US" dirty="0"/>
              <a:t>쿵</a:t>
            </a:r>
            <a:r>
              <a:rPr lang="en-US" altLang="ko-KR" dirty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14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0029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606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F2E995-84C8-2AC8-CA7A-13A452179335}"/>
              </a:ext>
            </a:extLst>
          </p:cNvPr>
          <p:cNvSpPr txBox="1"/>
          <p:nvPr/>
        </p:nvSpPr>
        <p:spPr>
          <a:xfrm>
            <a:off x="7569200" y="3429000"/>
            <a:ext cx="367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하나둘</a:t>
            </a:r>
            <a:r>
              <a:rPr lang="ko-KR" altLang="en-US" dirty="0"/>
              <a:t> </a:t>
            </a:r>
            <a:r>
              <a:rPr lang="ko-KR" altLang="en-US" dirty="0" err="1"/>
              <a:t>디스코드를</a:t>
            </a:r>
            <a:r>
              <a:rPr lang="ko-KR" altLang="en-US" dirty="0"/>
              <a:t> 나간다</a:t>
            </a:r>
          </a:p>
        </p:txBody>
      </p:sp>
    </p:spTree>
    <p:extLst>
      <p:ext uri="{BB962C8B-B14F-4D97-AF65-F5344CB8AC3E}">
        <p14:creationId xmlns:p14="http://schemas.microsoft.com/office/powerpoint/2010/main" val="19859681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게임중독 이미지 - 게티이미지뱅크">
            <a:extLst>
              <a:ext uri="{FF2B5EF4-FFF2-40B4-BE49-F238E27FC236}">
                <a16:creationId xmlns:a16="http://schemas.microsoft.com/office/drawing/2014/main" id="{E0F0CC8C-DDFC-0F17-C08E-2AEFDCF26C4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404" y="1464734"/>
            <a:ext cx="5610279" cy="373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71B367-083E-E2F3-8434-31023E03FE9B}"/>
              </a:ext>
            </a:extLst>
          </p:cNvPr>
          <p:cNvSpPr txBox="1"/>
          <p:nvPr/>
        </p:nvSpPr>
        <p:spPr>
          <a:xfrm>
            <a:off x="3175000" y="2675467"/>
            <a:ext cx="1862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</a:rPr>
              <a:t>지혁</a:t>
            </a:r>
            <a:r>
              <a:rPr lang="en-US" altLang="ko-KR" dirty="0">
                <a:solidFill>
                  <a:schemeClr val="bg1"/>
                </a:solidFill>
              </a:rPr>
              <a:t>-&gt;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81C026-1510-0B09-D16B-6D5FC1E7CA9B}"/>
              </a:ext>
            </a:extLst>
          </p:cNvPr>
          <p:cNvSpPr txBox="1"/>
          <p:nvPr/>
        </p:nvSpPr>
        <p:spPr>
          <a:xfrm>
            <a:off x="7560733" y="1600200"/>
            <a:ext cx="3742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디졸브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98668-DE08-060C-F226-F2A60C91899E}"/>
              </a:ext>
            </a:extLst>
          </p:cNvPr>
          <p:cNvSpPr txBox="1"/>
          <p:nvPr/>
        </p:nvSpPr>
        <p:spPr>
          <a:xfrm>
            <a:off x="7433733" y="5613400"/>
            <a:ext cx="3521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키보드 치는 소리</a:t>
            </a:r>
          </a:p>
        </p:txBody>
      </p:sp>
    </p:spTree>
    <p:extLst>
      <p:ext uri="{BB962C8B-B14F-4D97-AF65-F5344CB8AC3E}">
        <p14:creationId xmlns:p14="http://schemas.microsoft.com/office/powerpoint/2010/main" val="16927648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롤을 하면 7가지 원죄를 볼 수 있다 | LoL 인벤">
            <a:extLst>
              <a:ext uri="{FF2B5EF4-FFF2-40B4-BE49-F238E27FC236}">
                <a16:creationId xmlns:a16="http://schemas.microsoft.com/office/drawing/2014/main" id="{6C82153D-0289-9882-9A94-5A01FEF478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67669"/>
            <a:ext cx="6172200" cy="34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0B819D-B2DF-C8C9-1AF3-534460B489DD}"/>
              </a:ext>
            </a:extLst>
          </p:cNvPr>
          <p:cNvSpPr txBox="1"/>
          <p:nvPr/>
        </p:nvSpPr>
        <p:spPr>
          <a:xfrm>
            <a:off x="7721600" y="3429000"/>
            <a:ext cx="363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지혁</a:t>
            </a:r>
            <a:r>
              <a:rPr lang="en-US" altLang="ko-KR" dirty="0"/>
              <a:t>:</a:t>
            </a:r>
            <a:r>
              <a:rPr lang="ko-KR" altLang="en-US" dirty="0"/>
              <a:t>아</a:t>
            </a:r>
            <a:r>
              <a:rPr lang="en-US" altLang="ko-KR" dirty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A85BAF-9A29-DDB7-6A47-006EB9BA9DA6}"/>
              </a:ext>
            </a:extLst>
          </p:cNvPr>
          <p:cNvSpPr txBox="1"/>
          <p:nvPr/>
        </p:nvSpPr>
        <p:spPr>
          <a:xfrm>
            <a:off x="7611532" y="3615266"/>
            <a:ext cx="3615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</a:t>
            </a:r>
            <a:r>
              <a:rPr lang="en-US" altLang="ko-KR" dirty="0"/>
              <a:t>:</a:t>
            </a:r>
            <a:r>
              <a:rPr lang="ko-KR" altLang="en-US" dirty="0"/>
              <a:t>지혁씨</a:t>
            </a:r>
            <a:r>
              <a:rPr lang="en-US" altLang="ko-KR" dirty="0"/>
              <a:t>..?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373</Words>
  <Application>Microsoft Office PowerPoint</Application>
  <PresentationFormat>와이드스크린</PresentationFormat>
  <Paragraphs>103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4" baseType="lpstr">
      <vt:lpstr>맑은 고딕</vt:lpstr>
      <vt:lpstr>Arial</vt:lpstr>
      <vt:lpstr>Roboto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29</cp:revision>
  <dcterms:created xsi:type="dcterms:W3CDTF">2019-02-01T01:32:50Z</dcterms:created>
  <dcterms:modified xsi:type="dcterms:W3CDTF">2023-04-13T03:40:46Z</dcterms:modified>
</cp:coreProperties>
</file>