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29" Type="http://schemas.openxmlformats.org/officeDocument/2006/relationships/image" Target="../media/image28.png"/><Relationship Id="rId30" Type="http://schemas.openxmlformats.org/officeDocument/2006/relationships/image" Target="../media/image29.png"/><Relationship Id="rId31" Type="http://schemas.openxmlformats.org/officeDocument/2006/relationships/image" Target="../media/image30.png"/><Relationship Id="rId32" Type="http://schemas.openxmlformats.org/officeDocument/2006/relationships/image" Target="../media/image3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6" Type="http://schemas.openxmlformats.org/officeDocument/2006/relationships/image" Target="../media/image36.png"/><Relationship Id="rId7" Type="http://schemas.openxmlformats.org/officeDocument/2006/relationships/image" Target="../media/image37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6" Type="http://schemas.openxmlformats.org/officeDocument/2006/relationships/image" Target="../media/image42.png"/><Relationship Id="rId7" Type="http://schemas.openxmlformats.org/officeDocument/2006/relationships/image" Target="../media/image43.png"/><Relationship Id="rId8" Type="http://schemas.openxmlformats.org/officeDocument/2006/relationships/image" Target="../media/image44.png"/><Relationship Id="rId9" Type="http://schemas.openxmlformats.org/officeDocument/2006/relationships/image" Target="../media/image45.png"/><Relationship Id="rId10" Type="http://schemas.openxmlformats.org/officeDocument/2006/relationships/image" Target="../media/image46.png"/><Relationship Id="rId11" Type="http://schemas.openxmlformats.org/officeDocument/2006/relationships/image" Target="../media/image47.png"/><Relationship Id="rId12" Type="http://schemas.openxmlformats.org/officeDocument/2006/relationships/image" Target="../media/image48.png"/><Relationship Id="rId13" Type="http://schemas.openxmlformats.org/officeDocument/2006/relationships/image" Target="../media/image49.png"/><Relationship Id="rId14" Type="http://schemas.openxmlformats.org/officeDocument/2006/relationships/image" Target="../media/image50.png"/><Relationship Id="rId15" Type="http://schemas.openxmlformats.org/officeDocument/2006/relationships/image" Target="../media/image51.png"/><Relationship Id="rId16" Type="http://schemas.openxmlformats.org/officeDocument/2006/relationships/image" Target="../media/image52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Relationship Id="rId8" Type="http://schemas.openxmlformats.org/officeDocument/2006/relationships/image" Target="../media/image59.png"/><Relationship Id="rId9" Type="http://schemas.openxmlformats.org/officeDocument/2006/relationships/image" Target="../media/image60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1.png"/><Relationship Id="rId3" Type="http://schemas.openxmlformats.org/officeDocument/2006/relationships/image" Target="../media/image62.png"/><Relationship Id="rId4" Type="http://schemas.openxmlformats.org/officeDocument/2006/relationships/image" Target="../media/image63.png"/><Relationship Id="rId5" Type="http://schemas.openxmlformats.org/officeDocument/2006/relationships/image" Target="../media/image64.png"/><Relationship Id="rId6" Type="http://schemas.openxmlformats.org/officeDocument/2006/relationships/image" Target="../media/image65.png"/><Relationship Id="rId7" Type="http://schemas.openxmlformats.org/officeDocument/2006/relationships/image" Target="../media/image66.png"/><Relationship Id="rId8" Type="http://schemas.openxmlformats.org/officeDocument/2006/relationships/image" Target="../media/image67.png"/><Relationship Id="rId9" Type="http://schemas.openxmlformats.org/officeDocument/2006/relationships/image" Target="../media/image68.png"/><Relationship Id="rId10" Type="http://schemas.openxmlformats.org/officeDocument/2006/relationships/image" Target="../media/image69.png"/><Relationship Id="rId11" Type="http://schemas.openxmlformats.org/officeDocument/2006/relationships/image" Target="../media/image70.png"/><Relationship Id="rId12" Type="http://schemas.openxmlformats.org/officeDocument/2006/relationships/image" Target="../media/image71.png"/><Relationship Id="rId13" Type="http://schemas.openxmlformats.org/officeDocument/2006/relationships/image" Target="../media/image72.png"/><Relationship Id="rId14" Type="http://schemas.openxmlformats.org/officeDocument/2006/relationships/image" Target="../media/image73.png"/><Relationship Id="rId15" Type="http://schemas.openxmlformats.org/officeDocument/2006/relationships/image" Target="../media/image74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5.png"/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image" Target="../media/image80.png"/><Relationship Id="rId8" Type="http://schemas.openxmlformats.org/officeDocument/2006/relationships/image" Target="../media/image81.png"/><Relationship Id="rId9" Type="http://schemas.openxmlformats.org/officeDocument/2006/relationships/image" Target="../media/image82.png"/><Relationship Id="rId10" Type="http://schemas.openxmlformats.org/officeDocument/2006/relationships/image" Target="../media/image83.png"/><Relationship Id="rId11" Type="http://schemas.openxmlformats.org/officeDocument/2006/relationships/image" Target="../media/image84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5.png"/><Relationship Id="rId3" Type="http://schemas.openxmlformats.org/officeDocument/2006/relationships/image" Target="../media/image86.png"/><Relationship Id="rId4" Type="http://schemas.openxmlformats.org/officeDocument/2006/relationships/image" Target="../media/image87.png"/><Relationship Id="rId5" Type="http://schemas.openxmlformats.org/officeDocument/2006/relationships/image" Target="../media/image88.png"/><Relationship Id="rId6" Type="http://schemas.openxmlformats.org/officeDocument/2006/relationships/image" Target="../media/image89.png"/><Relationship Id="rId7" Type="http://schemas.openxmlformats.org/officeDocument/2006/relationships/image" Target="../media/image90.png"/><Relationship Id="rId8" Type="http://schemas.openxmlformats.org/officeDocument/2006/relationships/image" Target="../media/image91.png"/><Relationship Id="rId9" Type="http://schemas.openxmlformats.org/officeDocument/2006/relationships/image" Target="../media/image92.png"/><Relationship Id="rId10" Type="http://schemas.openxmlformats.org/officeDocument/2006/relationships/image" Target="../media/image93.png"/><Relationship Id="rId11" Type="http://schemas.openxmlformats.org/officeDocument/2006/relationships/image" Target="../media/image94.png"/><Relationship Id="rId12" Type="http://schemas.openxmlformats.org/officeDocument/2006/relationships/image" Target="../media/image9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6.png"/><Relationship Id="rId3" Type="http://schemas.openxmlformats.org/officeDocument/2006/relationships/image" Target="../media/image97.png"/><Relationship Id="rId4" Type="http://schemas.openxmlformats.org/officeDocument/2006/relationships/image" Target="../media/image98.png"/><Relationship Id="rId5" Type="http://schemas.openxmlformats.org/officeDocument/2006/relationships/image" Target="../media/image99.png"/><Relationship Id="rId6" Type="http://schemas.openxmlformats.org/officeDocument/2006/relationships/image" Target="../media/image100.png"/><Relationship Id="rId7" Type="http://schemas.openxmlformats.org/officeDocument/2006/relationships/image" Target="../media/image101.png"/><Relationship Id="rId8" Type="http://schemas.openxmlformats.org/officeDocument/2006/relationships/image" Target="../media/image102.png"/><Relationship Id="rId9" Type="http://schemas.openxmlformats.org/officeDocument/2006/relationships/image" Target="../media/image103.png"/><Relationship Id="rId10" Type="http://schemas.openxmlformats.org/officeDocument/2006/relationships/image" Target="../media/image104.png"/><Relationship Id="rId11" Type="http://schemas.openxmlformats.org/officeDocument/2006/relationships/image" Target="../media/image105.png"/><Relationship Id="rId12" Type="http://schemas.openxmlformats.org/officeDocument/2006/relationships/image" Target="../media/image106.png"/><Relationship Id="rId13" Type="http://schemas.openxmlformats.org/officeDocument/2006/relationships/image" Target="../media/image107.png"/><Relationship Id="rId14" Type="http://schemas.openxmlformats.org/officeDocument/2006/relationships/image" Target="../media/image108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9.png"/><Relationship Id="rId3" Type="http://schemas.openxmlformats.org/officeDocument/2006/relationships/image" Target="../media/image110.png"/><Relationship Id="rId4" Type="http://schemas.openxmlformats.org/officeDocument/2006/relationships/image" Target="../media/image111.png"/><Relationship Id="rId5" Type="http://schemas.openxmlformats.org/officeDocument/2006/relationships/image" Target="../media/image112.png"/><Relationship Id="rId6" Type="http://schemas.openxmlformats.org/officeDocument/2006/relationships/image" Target="../media/image113.png"/><Relationship Id="rId7" Type="http://schemas.openxmlformats.org/officeDocument/2006/relationships/image" Target="../media/image114.png"/><Relationship Id="rId8" Type="http://schemas.openxmlformats.org/officeDocument/2006/relationships/image" Target="../media/image115.png"/><Relationship Id="rId9" Type="http://schemas.openxmlformats.org/officeDocument/2006/relationships/image" Target="../media/image116.png"/><Relationship Id="rId10" Type="http://schemas.openxmlformats.org/officeDocument/2006/relationships/image" Target="../media/image117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8.png"/><Relationship Id="rId3" Type="http://schemas.openxmlformats.org/officeDocument/2006/relationships/image" Target="../media/image119.png"/><Relationship Id="rId4" Type="http://schemas.openxmlformats.org/officeDocument/2006/relationships/image" Target="../media/image120.png"/><Relationship Id="rId5" Type="http://schemas.openxmlformats.org/officeDocument/2006/relationships/image" Target="../media/image121.png"/><Relationship Id="rId6" Type="http://schemas.openxmlformats.org/officeDocument/2006/relationships/image" Target="../media/image122.png"/><Relationship Id="rId7" Type="http://schemas.openxmlformats.org/officeDocument/2006/relationships/image" Target="../media/image123.png"/><Relationship Id="rId8" Type="http://schemas.openxmlformats.org/officeDocument/2006/relationships/image" Target="../media/image124.png"/><Relationship Id="rId9" Type="http://schemas.openxmlformats.org/officeDocument/2006/relationships/image" Target="../media/image125.png"/><Relationship Id="rId10" Type="http://schemas.openxmlformats.org/officeDocument/2006/relationships/image" Target="../media/image12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15917" y="999051"/>
            <a:ext cx="4434275" cy="877545"/>
            <a:chOff x="1415917" y="999051"/>
            <a:chExt cx="4434275" cy="87754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743942" y="617558"/>
              <a:ext cx="8868549" cy="1755089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15917" y="999051"/>
              <a:ext cx="4434275" cy="877545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2629" y="1134105"/>
            <a:ext cx="2797760" cy="615151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5291" y="1684748"/>
            <a:ext cx="6592084" cy="2274131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35420" y="3444620"/>
            <a:ext cx="5591415" cy="835320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567989" y="901276"/>
            <a:ext cx="3428539" cy="452005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828101" y="5349550"/>
            <a:ext cx="5227863" cy="1505926"/>
            <a:chOff x="6828101" y="5349550"/>
            <a:chExt cx="5227863" cy="1505926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828101" y="5349550"/>
              <a:ext cx="5227863" cy="150592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88400" y="7518516"/>
            <a:ext cx="4549187" cy="1478237"/>
            <a:chOff x="1388400" y="7518516"/>
            <a:chExt cx="4549187" cy="1478237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8400" y="7518516"/>
              <a:ext cx="4549187" cy="147823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36757" y="5349550"/>
            <a:ext cx="4560557" cy="2000185"/>
            <a:chOff x="12336757" y="5349550"/>
            <a:chExt cx="4560557" cy="200018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336757" y="5349550"/>
              <a:ext cx="4560557" cy="200018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388400" y="5349550"/>
            <a:ext cx="5227863" cy="1505926"/>
            <a:chOff x="1388400" y="5349550"/>
            <a:chExt cx="5227863" cy="1505926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8400" y="5349550"/>
              <a:ext cx="5227863" cy="150592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1712691" y="7503031"/>
            <a:ext cx="5184623" cy="1493722"/>
            <a:chOff x="11712691" y="7503031"/>
            <a:chExt cx="5184623" cy="1493722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712691" y="7503031"/>
              <a:ext cx="5184623" cy="149372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236193" y="7503031"/>
            <a:ext cx="5184623" cy="1493722"/>
            <a:chOff x="6236193" y="7503031"/>
            <a:chExt cx="5184623" cy="1493722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236193" y="7503031"/>
              <a:ext cx="5184623" cy="1493722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789023" y="5625314"/>
            <a:ext cx="2625090" cy="598233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804261" y="6097467"/>
            <a:ext cx="2680435" cy="417120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789023" y="7797024"/>
            <a:ext cx="2625090" cy="598233"/>
          </a:xfrm>
          <a:prstGeom prst="rect">
            <a:avLst/>
          </a:prstGeom>
        </p:spPr>
      </p:pic>
      <p:pic>
        <p:nvPicPr>
          <p:cNvPr id="34" name="Object 33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804261" y="8269177"/>
            <a:ext cx="2680435" cy="417120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8259197" y="5625314"/>
            <a:ext cx="2625090" cy="598233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8274434" y="6097467"/>
            <a:ext cx="2680435" cy="417120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8259197" y="7797024"/>
            <a:ext cx="2625090" cy="598233"/>
          </a:xfrm>
          <a:prstGeom prst="rect">
            <a:avLst/>
          </a:prstGeom>
        </p:spPr>
      </p:pic>
      <p:pic>
        <p:nvPicPr>
          <p:cNvPr id="38" name="Object 37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8274434" y="8269177"/>
            <a:ext cx="2680435" cy="417120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3726850" y="5625314"/>
            <a:ext cx="2625090" cy="598233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3742088" y="6097467"/>
            <a:ext cx="2680435" cy="417120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3726850" y="7797024"/>
            <a:ext cx="2625090" cy="598233"/>
          </a:xfrm>
          <a:prstGeom prst="rect">
            <a:avLst/>
          </a:prstGeom>
        </p:spPr>
      </p:pic>
      <p:pic>
        <p:nvPicPr>
          <p:cNvPr id="42" name="Object 41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3742088" y="8269177"/>
            <a:ext cx="2680435" cy="417120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141905" y="7844225"/>
            <a:ext cx="787421" cy="774823"/>
            <a:chOff x="7141905" y="7844225"/>
            <a:chExt cx="787421" cy="774823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141905" y="7844225"/>
              <a:ext cx="787421" cy="77482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351382" y="5678644"/>
            <a:ext cx="497172" cy="902308"/>
            <a:chOff x="7351382" y="5678644"/>
            <a:chExt cx="497172" cy="902308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351382" y="5678644"/>
              <a:ext cx="497172" cy="902308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740117" y="7986327"/>
            <a:ext cx="789009" cy="580711"/>
            <a:chOff x="1740117" y="7986327"/>
            <a:chExt cx="789009" cy="580711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740117" y="7986327"/>
              <a:ext cx="789009" cy="580711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2691270" y="7868916"/>
            <a:ext cx="734679" cy="777438"/>
            <a:chOff x="12691270" y="7868916"/>
            <a:chExt cx="734679" cy="777438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2691270" y="7868916"/>
              <a:ext cx="734679" cy="777438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2681747" y="5696022"/>
            <a:ext cx="816978" cy="723026"/>
            <a:chOff x="12681747" y="5696022"/>
            <a:chExt cx="816978" cy="723026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2681747" y="5696022"/>
              <a:ext cx="816978" cy="723026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787737" y="5674177"/>
            <a:ext cx="780461" cy="840109"/>
            <a:chOff x="1787737" y="5674177"/>
            <a:chExt cx="780461" cy="840109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787737" y="5674177"/>
              <a:ext cx="780461" cy="84010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99361" y="2766945"/>
            <a:ext cx="4434275" cy="877545"/>
            <a:chOff x="1599361" y="2766945"/>
            <a:chExt cx="4434275" cy="87754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560498" y="2385451"/>
              <a:ext cx="8868549" cy="1755089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99361" y="2766945"/>
              <a:ext cx="4434275" cy="877545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71694" y="2911492"/>
            <a:ext cx="2797760" cy="615151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56677" y="3297903"/>
            <a:ext cx="10603184" cy="366687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4188839" y="515852"/>
            <a:ext cx="2503882" cy="1408433"/>
            <a:chOff x="14188839" y="515852"/>
            <a:chExt cx="2503882" cy="140843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188839" y="515852"/>
              <a:ext cx="2503882" cy="14084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329" y="387810"/>
            <a:ext cx="4492950" cy="2136074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746" y="2001805"/>
            <a:ext cx="3903740" cy="1126063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952381" y="3636212"/>
            <a:ext cx="3537543" cy="5583011"/>
            <a:chOff x="952381" y="3636212"/>
            <a:chExt cx="3537543" cy="558301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3636212"/>
              <a:ext cx="3537543" cy="558301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068183" y="3636212"/>
            <a:ext cx="3537543" cy="5583011"/>
            <a:chOff x="5068183" y="3636212"/>
            <a:chExt cx="3537543" cy="5583011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68183" y="3636212"/>
              <a:ext cx="3537543" cy="558301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374589" y="3678345"/>
            <a:ext cx="3537543" cy="5583011"/>
            <a:chOff x="9374589" y="3678345"/>
            <a:chExt cx="3537543" cy="558301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74589" y="3678345"/>
              <a:ext cx="3537543" cy="558301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3795791" y="3636212"/>
            <a:ext cx="3537543" cy="5583011"/>
            <a:chOff x="13795791" y="3636212"/>
            <a:chExt cx="3537543" cy="558301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795791" y="3636212"/>
              <a:ext cx="3537543" cy="558301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25734" y="3821439"/>
            <a:ext cx="1748196" cy="454720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41534" y="3821439"/>
            <a:ext cx="1757415" cy="458206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847944" y="3821439"/>
            <a:ext cx="1766939" cy="458206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4269182" y="3821439"/>
            <a:ext cx="1747892" cy="44868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065772" y="4319029"/>
            <a:ext cx="3211653" cy="543034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181573" y="4319029"/>
            <a:ext cx="3062986" cy="543034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487979" y="4319029"/>
            <a:ext cx="3120129" cy="54303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3909181" y="4319029"/>
            <a:ext cx="2988072" cy="54303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52381" y="2387674"/>
            <a:ext cx="7068440" cy="6199557"/>
            <a:chOff x="952381" y="2387674"/>
            <a:chExt cx="7068440" cy="61995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2387674"/>
              <a:ext cx="7068440" cy="61995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52381" y="2387674"/>
            <a:ext cx="7068440" cy="6199557"/>
            <a:chOff x="952381" y="2387674"/>
            <a:chExt cx="7068440" cy="61995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2387674"/>
              <a:ext cx="7068440" cy="61995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647577" y="2841986"/>
            <a:ext cx="3474647" cy="2191155"/>
            <a:chOff x="1647577" y="2841986"/>
            <a:chExt cx="3474647" cy="2191155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47577" y="2841986"/>
              <a:ext cx="3474647" cy="219115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647577" y="5732719"/>
            <a:ext cx="3474647" cy="2093698"/>
            <a:chOff x="1647577" y="5732719"/>
            <a:chExt cx="3474647" cy="209369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47577" y="5732719"/>
              <a:ext cx="3474647" cy="2093698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334334" y="2804445"/>
            <a:ext cx="6218383" cy="1120430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5446677" y="2911038"/>
            <a:ext cx="1963679" cy="1814393"/>
            <a:chOff x="5446677" y="2911038"/>
            <a:chExt cx="1963679" cy="1814393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3300000">
              <a:off x="5446677" y="2911038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5281006" y="5683689"/>
            <a:ext cx="2292920" cy="2229228"/>
            <a:chOff x="5281006" y="5683689"/>
            <a:chExt cx="2292920" cy="2229228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2940000">
              <a:off x="5281006" y="5683689"/>
              <a:ext cx="2292920" cy="222922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52381" y="2387674"/>
            <a:ext cx="7068440" cy="6199557"/>
            <a:chOff x="952381" y="2387674"/>
            <a:chExt cx="7068440" cy="61995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2387674"/>
              <a:ext cx="7068440" cy="61995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46801" y="4951544"/>
            <a:ext cx="4664376" cy="1136490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52381" y="2387674"/>
            <a:ext cx="7068440" cy="6199557"/>
            <a:chOff x="952381" y="2387674"/>
            <a:chExt cx="7068440" cy="61995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2387674"/>
              <a:ext cx="7068440" cy="61995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400887" y="4032090"/>
            <a:ext cx="6171429" cy="3109150"/>
            <a:chOff x="1400887" y="4032090"/>
            <a:chExt cx="6171429" cy="310915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00887" y="4032090"/>
              <a:ext cx="6171429" cy="3109150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413944" y="2906954"/>
            <a:ext cx="4899868" cy="1129954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52381" y="2387674"/>
            <a:ext cx="7068440" cy="6199557"/>
            <a:chOff x="952381" y="2387674"/>
            <a:chExt cx="7068440" cy="61995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2387674"/>
              <a:ext cx="7068440" cy="61995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198470" y="4580257"/>
            <a:ext cx="1963679" cy="1814393"/>
            <a:chOff x="2198470" y="4580257"/>
            <a:chExt cx="1963679" cy="1814393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3300000">
              <a:off x="2198470" y="4580257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582226" y="4372839"/>
            <a:ext cx="2292920" cy="2229228"/>
            <a:chOff x="4582226" y="4372839"/>
            <a:chExt cx="2292920" cy="2229228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-2940000">
              <a:off x="4582226" y="4372839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400887" y="3446248"/>
            <a:ext cx="6171429" cy="6171429"/>
            <a:chOff x="1400887" y="3446248"/>
            <a:chExt cx="6171429" cy="6171429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00887" y="3446248"/>
              <a:ext cx="6171429" cy="6171429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353069" y="3001027"/>
            <a:ext cx="6288392" cy="6701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52381" y="2387674"/>
            <a:ext cx="7068440" cy="6199557"/>
            <a:chOff x="952381" y="2387674"/>
            <a:chExt cx="7068440" cy="61995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2387674"/>
              <a:ext cx="7068440" cy="61995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89449" y="2474538"/>
            <a:ext cx="1124423" cy="4175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8304762" cy="10304762"/>
            <a:chOff x="-9524" y="-9524"/>
            <a:chExt cx="18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8304762" cy="1030476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52381" y="2387674"/>
            <a:ext cx="7068440" cy="6199557"/>
            <a:chOff x="952381" y="2387674"/>
            <a:chExt cx="7068440" cy="61995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381" y="2387674"/>
              <a:ext cx="7068440" cy="61995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2023-04-27T10:50:33Z</dcterms:created>
  <dcterms:modified xsi:type="dcterms:W3CDTF">2023-04-27T10:50:33Z</dcterms:modified>
</cp:coreProperties>
</file>