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6" r:id="rId2"/>
    <p:sldId id="284" r:id="rId3"/>
    <p:sldId id="256" r:id="rId4"/>
    <p:sldId id="265" r:id="rId5"/>
    <p:sldId id="278" r:id="rId6"/>
    <p:sldId id="279" r:id="rId7"/>
    <p:sldId id="281" r:id="rId8"/>
    <p:sldId id="280" r:id="rId9"/>
    <p:sldId id="282" r:id="rId10"/>
    <p:sldId id="283" r:id="rId11"/>
    <p:sldId id="285" r:id="rId1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89" autoAdjust="0"/>
    <p:restoredTop sz="94660"/>
  </p:normalViewPr>
  <p:slideViewPr>
    <p:cSldViewPr snapToGrid="0" showGuides="1">
      <p:cViewPr varScale="1">
        <p:scale>
          <a:sx n="113" d="100"/>
          <a:sy n="113" d="100"/>
        </p:scale>
        <p:origin x="28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52" d="100"/>
          <a:sy n="52" d="100"/>
        </p:scale>
        <p:origin x="2592" y="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C79FA1-B792-4365-A9B0-4C8FC7510077}" type="datetimeFigureOut">
              <a:rPr lang="ko-KR" altLang="en-US" smtClean="0"/>
              <a:t>2023-04-27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F78D2B-48FD-478B-84C3-F063349700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5192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4"/>
          <p:cNvSpPr txBox="1">
            <a:spLocks/>
          </p:cNvSpPr>
          <p:nvPr userDrawn="1"/>
        </p:nvSpPr>
        <p:spPr>
          <a:xfrm>
            <a:off x="7423151" y="9921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Context</a:t>
            </a:r>
            <a:endParaRPr lang="ko-KR" altLang="en-US" sz="1600" b="1" dirty="0"/>
          </a:p>
        </p:txBody>
      </p:sp>
      <p:sp>
        <p:nvSpPr>
          <p:cNvPr id="10" name="제목 4"/>
          <p:cNvSpPr txBox="1">
            <a:spLocks/>
          </p:cNvSpPr>
          <p:nvPr userDrawn="1"/>
        </p:nvSpPr>
        <p:spPr>
          <a:xfrm>
            <a:off x="7423151" y="52212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Sound</a:t>
            </a:r>
            <a:endParaRPr lang="ko-KR" altLang="en-US" sz="1600" b="1" dirty="0"/>
          </a:p>
        </p:txBody>
      </p:sp>
      <p:sp>
        <p:nvSpPr>
          <p:cNvPr id="11" name="텍스트 개체 틀 6"/>
          <p:cNvSpPr txBox="1">
            <a:spLocks/>
          </p:cNvSpPr>
          <p:nvPr userDrawn="1"/>
        </p:nvSpPr>
        <p:spPr>
          <a:xfrm>
            <a:off x="861215" y="6046786"/>
            <a:ext cx="935835" cy="6762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TIME</a:t>
            </a:r>
            <a:endParaRPr lang="ko-KR" altLang="en-US" b="1" dirty="0"/>
          </a:p>
        </p:txBody>
      </p:sp>
      <p:cxnSp>
        <p:nvCxnSpPr>
          <p:cNvPr id="15" name="직선 연결선 14"/>
          <p:cNvCxnSpPr/>
          <p:nvPr userDrawn="1"/>
        </p:nvCxnSpPr>
        <p:spPr>
          <a:xfrm>
            <a:off x="7423150" y="5105400"/>
            <a:ext cx="40703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텍스트 개체 틀 6"/>
          <p:cNvSpPr txBox="1">
            <a:spLocks/>
          </p:cNvSpPr>
          <p:nvPr userDrawn="1"/>
        </p:nvSpPr>
        <p:spPr>
          <a:xfrm>
            <a:off x="861215" y="509585"/>
            <a:ext cx="935836" cy="4502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Video</a:t>
            </a:r>
            <a:endParaRPr lang="ko-KR" altLang="en-US" b="1" dirty="0"/>
          </a:p>
        </p:txBody>
      </p:sp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FE06A470-DAC5-739C-2C0C-B30E2655C8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66786"/>
            <a:ext cx="6172200" cy="487362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endParaRPr lang="ko-KR" altLang="en-US" sz="1000" dirty="0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B0652CA-4B5C-600E-7D1F-AB949707124A}"/>
              </a:ext>
            </a:extLst>
          </p:cNvPr>
          <p:cNvSpPr/>
          <p:nvPr userDrawn="1"/>
        </p:nvSpPr>
        <p:spPr>
          <a:xfrm>
            <a:off x="7423150" y="1333850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화면 구성 </a:t>
            </a:r>
            <a:r>
              <a:rPr lang="en-US" altLang="ko-KR" sz="1000" b="1" u="sng" dirty="0">
                <a:solidFill>
                  <a:schemeClr val="tx1"/>
                </a:solidFill>
              </a:rPr>
              <a:t>(Video)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A4830DBE-FF41-813C-BE28-626FA34BBAEB}"/>
              </a:ext>
            </a:extLst>
          </p:cNvPr>
          <p:cNvSpPr/>
          <p:nvPr userDrawn="1"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자막</a:t>
            </a:r>
            <a:r>
              <a:rPr lang="en-US" altLang="ko-KR" sz="1000" b="1" u="sng" dirty="0">
                <a:solidFill>
                  <a:schemeClr val="tx1"/>
                </a:solidFill>
              </a:rPr>
              <a:t>(Subtitle)/ </a:t>
            </a:r>
            <a:r>
              <a:rPr lang="ko-KR" altLang="en-US" sz="1000" b="1" u="sng" dirty="0" err="1">
                <a:solidFill>
                  <a:schemeClr val="tx1"/>
                </a:solidFill>
              </a:rPr>
              <a:t>내래이션</a:t>
            </a:r>
            <a:r>
              <a:rPr lang="en-US" altLang="ko-KR" sz="1000" b="1" u="sng" dirty="0">
                <a:solidFill>
                  <a:schemeClr val="tx1"/>
                </a:solidFill>
              </a:rPr>
              <a:t>(Na)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33995B6-1F9E-1670-2615-4157F108761C}"/>
              </a:ext>
            </a:extLst>
          </p:cNvPr>
          <p:cNvSpPr/>
          <p:nvPr userDrawn="1"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21" name="텍스트 개체 틀 6">
            <a:extLst>
              <a:ext uri="{FF2B5EF4-FFF2-40B4-BE49-F238E27FC236}">
                <a16:creationId xmlns:a16="http://schemas.microsoft.com/office/drawing/2014/main" id="{BEC1CCAE-2143-2B83-1424-1885FC3BC24A}"/>
              </a:ext>
            </a:extLst>
          </p:cNvPr>
          <p:cNvSpPr txBox="1">
            <a:spLocks/>
          </p:cNvSpPr>
          <p:nvPr userDrawn="1"/>
        </p:nvSpPr>
        <p:spPr>
          <a:xfrm>
            <a:off x="838200" y="127610"/>
            <a:ext cx="10696930" cy="3222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Title                                                                                                                                 #</a:t>
            </a:r>
            <a:endParaRPr lang="ko-KR" altLang="en-US" sz="1600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04725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B4721F4-770B-FD28-4175-29F22B55E8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C1FDCBA7-C32D-4338-6C4B-14D1347185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4E3111D-3D91-5DA5-6C5D-63A3975D48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1FC8B-4B74-478B-AD3D-96E9BB26FF4F}" type="datetimeFigureOut">
              <a:rPr lang="ko-KR" altLang="en-US" smtClean="0"/>
              <a:t>2023-04-27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306EBFC-BDE1-2F22-A703-A76FA9FBFD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92A815D-A5A7-C3D3-5E84-0BDA243EF2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A3E21-2FE5-473D-A94F-C8B17D78CD3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2260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BB901-F75C-4FA0-AA96-8064974E6F06}" type="datetimeFigureOut">
              <a:rPr lang="ko-KR" altLang="en-US" smtClean="0"/>
              <a:t>2023-04-27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D3C3A1-4C94-43A6-9A5D-DF596E12B7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283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image" Target="../media/image15.jpg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image" Target="../media/image16.jpg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image" Target="../media/image17.jpg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3" Type="http://schemas.openxmlformats.org/officeDocument/2006/relationships/image" Target="../media/image19.jpg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17" Type="http://schemas.openxmlformats.org/officeDocument/2006/relationships/image" Target="../media/image14.png"/><Relationship Id="rId2" Type="http://schemas.openxmlformats.org/officeDocument/2006/relationships/image" Target="../media/image18.jpg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5" Type="http://schemas.openxmlformats.org/officeDocument/2006/relationships/image" Target="../media/image12.png"/><Relationship Id="rId10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image" Target="../media/image20.jpg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.png"/><Relationship Id="rId18" Type="http://schemas.openxmlformats.org/officeDocument/2006/relationships/image" Target="../media/image14.png"/><Relationship Id="rId3" Type="http://schemas.openxmlformats.org/officeDocument/2006/relationships/image" Target="../media/image22.jpg"/><Relationship Id="rId7" Type="http://schemas.openxmlformats.org/officeDocument/2006/relationships/image" Target="../media/image3.png"/><Relationship Id="rId12" Type="http://schemas.openxmlformats.org/officeDocument/2006/relationships/image" Target="../media/image8.png"/><Relationship Id="rId17" Type="http://schemas.openxmlformats.org/officeDocument/2006/relationships/image" Target="../media/image13.png"/><Relationship Id="rId2" Type="http://schemas.openxmlformats.org/officeDocument/2006/relationships/image" Target="../media/image21.jpg"/><Relationship Id="rId16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11" Type="http://schemas.openxmlformats.org/officeDocument/2006/relationships/image" Target="../media/image7.png"/><Relationship Id="rId5" Type="http://schemas.openxmlformats.org/officeDocument/2006/relationships/image" Target="../media/image1.png"/><Relationship Id="rId15" Type="http://schemas.openxmlformats.org/officeDocument/2006/relationships/image" Target="../media/image11.png"/><Relationship Id="rId10" Type="http://schemas.openxmlformats.org/officeDocument/2006/relationships/image" Target="../media/image6.png"/><Relationship Id="rId4" Type="http://schemas.openxmlformats.org/officeDocument/2006/relationships/image" Target="../media/image23.jpg"/><Relationship Id="rId9" Type="http://schemas.openxmlformats.org/officeDocument/2006/relationships/image" Target="../media/image5.png"/><Relationship Id="rId1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3" Type="http://schemas.openxmlformats.org/officeDocument/2006/relationships/image" Target="../media/image25.jpeg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17" Type="http://schemas.openxmlformats.org/officeDocument/2006/relationships/image" Target="../media/image14.png"/><Relationship Id="rId2" Type="http://schemas.openxmlformats.org/officeDocument/2006/relationships/image" Target="../media/image24.jpg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5" Type="http://schemas.openxmlformats.org/officeDocument/2006/relationships/image" Target="../media/image12.png"/><Relationship Id="rId10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E12A607-A867-2200-67F4-279F7348D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280981" y="-48562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9CA67B-7719-A4C8-CA42-9C416821A7F8}"/>
              </a:ext>
            </a:extLst>
          </p:cNvPr>
          <p:cNvSpPr txBox="1"/>
          <p:nvPr/>
        </p:nvSpPr>
        <p:spPr>
          <a:xfrm>
            <a:off x="3240169" y="311044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800" dirty="0"/>
              <a:t>타이틀 제목</a:t>
            </a:r>
            <a:r>
              <a:rPr lang="en-US" altLang="ko-KR" sz="1800" dirty="0"/>
              <a:t>/ </a:t>
            </a:r>
            <a:endParaRPr lang="ko-KR" altLang="en-US" dirty="0"/>
          </a:p>
        </p:txBody>
      </p:sp>
      <p:grpSp>
        <p:nvGrpSpPr>
          <p:cNvPr id="1025" name="그룹 1024">
            <a:extLst>
              <a:ext uri="{FF2B5EF4-FFF2-40B4-BE49-F238E27FC236}">
                <a16:creationId xmlns:a16="http://schemas.microsoft.com/office/drawing/2014/main" id="{6AC8BDE1-3745-2ADD-1E6C-082A73B26196}"/>
              </a:ext>
            </a:extLst>
          </p:cNvPr>
          <p:cNvGrpSpPr/>
          <p:nvPr/>
        </p:nvGrpSpPr>
        <p:grpSpPr>
          <a:xfrm>
            <a:off x="5463026" y="28333"/>
            <a:ext cx="9185792" cy="7044238"/>
            <a:chOff x="774807" y="-532290"/>
            <a:chExt cx="13765444" cy="11947470"/>
          </a:xfrm>
        </p:grpSpPr>
        <p:grpSp>
          <p:nvGrpSpPr>
            <p:cNvPr id="36" name="그룹 35">
              <a:extLst>
                <a:ext uri="{FF2B5EF4-FFF2-40B4-BE49-F238E27FC236}">
                  <a16:creationId xmlns:a16="http://schemas.microsoft.com/office/drawing/2014/main" id="{F25D0724-8E96-09ED-1E74-E1ABA651BB61}"/>
                </a:ext>
              </a:extLst>
            </p:cNvPr>
            <p:cNvGrpSpPr/>
            <p:nvPr/>
          </p:nvGrpSpPr>
          <p:grpSpPr>
            <a:xfrm>
              <a:off x="7640998" y="4606380"/>
              <a:ext cx="947296" cy="356303"/>
              <a:chOff x="4827187" y="3488048"/>
              <a:chExt cx="947296" cy="356303"/>
            </a:xfrm>
          </p:grpSpPr>
          <p:pic>
            <p:nvPicPr>
              <p:cNvPr id="63" name="Object 2">
                <a:extLst>
                  <a:ext uri="{FF2B5EF4-FFF2-40B4-BE49-F238E27FC236}">
                    <a16:creationId xmlns:a16="http://schemas.microsoft.com/office/drawing/2014/main" id="{61FC5EF3-61BF-E085-5740-DA3A380E396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/>
              <a:stretch>
                <a:fillRect/>
              </a:stretch>
            </p:blipFill>
            <p:spPr>
              <a:xfrm>
                <a:off x="4827187" y="3488048"/>
                <a:ext cx="947296" cy="356303"/>
              </a:xfrm>
              <a:prstGeom prst="rect">
                <a:avLst/>
              </a:prstGeom>
            </p:spPr>
          </p:pic>
        </p:grpSp>
        <p:grpSp>
          <p:nvGrpSpPr>
            <p:cNvPr id="37" name="그룹 36">
              <a:extLst>
                <a:ext uri="{FF2B5EF4-FFF2-40B4-BE49-F238E27FC236}">
                  <a16:creationId xmlns:a16="http://schemas.microsoft.com/office/drawing/2014/main" id="{9CB8B3D6-9798-D0AF-CAB5-0723E3484F45}"/>
                </a:ext>
              </a:extLst>
            </p:cNvPr>
            <p:cNvGrpSpPr/>
            <p:nvPr/>
          </p:nvGrpSpPr>
          <p:grpSpPr>
            <a:xfrm>
              <a:off x="7314482" y="4235029"/>
              <a:ext cx="2354230" cy="1824297"/>
              <a:chOff x="4500671" y="3116697"/>
              <a:chExt cx="2354230" cy="1824297"/>
            </a:xfrm>
          </p:grpSpPr>
          <p:grpSp>
            <p:nvGrpSpPr>
              <p:cNvPr id="56" name="그룹 55">
                <a:extLst>
                  <a:ext uri="{FF2B5EF4-FFF2-40B4-BE49-F238E27FC236}">
                    <a16:creationId xmlns:a16="http://schemas.microsoft.com/office/drawing/2014/main" id="{191866D8-F780-E82D-DD96-086189FF97DA}"/>
                  </a:ext>
                </a:extLst>
              </p:cNvPr>
              <p:cNvGrpSpPr/>
              <p:nvPr/>
            </p:nvGrpSpPr>
            <p:grpSpPr>
              <a:xfrm>
                <a:off x="5628151" y="3803741"/>
                <a:ext cx="109431" cy="95150"/>
                <a:chOff x="5628151" y="3803741"/>
                <a:chExt cx="109431" cy="95150"/>
              </a:xfrm>
            </p:grpSpPr>
            <p:pic>
              <p:nvPicPr>
                <p:cNvPr id="61" name="Object 6">
                  <a:extLst>
                    <a:ext uri="{FF2B5EF4-FFF2-40B4-BE49-F238E27FC236}">
                      <a16:creationId xmlns:a16="http://schemas.microsoft.com/office/drawing/2014/main" id="{36020B41-51EA-CCF2-0867-49CBE3DCE9E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print"/>
                <a:stretch>
                  <a:fillRect/>
                </a:stretch>
              </p:blipFill>
              <p:spPr>
                <a:xfrm rot="-1020000">
                  <a:off x="5628151" y="3803741"/>
                  <a:ext cx="109431" cy="95150"/>
                </a:xfrm>
                <a:prstGeom prst="rect">
                  <a:avLst/>
                </a:prstGeom>
              </p:spPr>
            </p:pic>
            <p:pic>
              <p:nvPicPr>
                <p:cNvPr id="62" name="Object 7">
                  <a:extLst>
                    <a:ext uri="{FF2B5EF4-FFF2-40B4-BE49-F238E27FC236}">
                      <a16:creationId xmlns:a16="http://schemas.microsoft.com/office/drawing/2014/main" id="{7EB4B49B-CF0C-2E3E-90EF-901AB5CA1F0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print"/>
                <a:stretch>
                  <a:fillRect/>
                </a:stretch>
              </p:blipFill>
              <p:spPr>
                <a:xfrm rot="-1020000">
                  <a:off x="5652921" y="3824941"/>
                  <a:ext cx="54716" cy="47575"/>
                </a:xfrm>
                <a:prstGeom prst="rect">
                  <a:avLst/>
                </a:prstGeom>
              </p:spPr>
            </p:pic>
          </p:grpSp>
          <p:grpSp>
            <p:nvGrpSpPr>
              <p:cNvPr id="57" name="그룹 56">
                <a:extLst>
                  <a:ext uri="{FF2B5EF4-FFF2-40B4-BE49-F238E27FC236}">
                    <a16:creationId xmlns:a16="http://schemas.microsoft.com/office/drawing/2014/main" id="{8B8D23FF-A9FA-9440-F89A-68FC555EE209}"/>
                  </a:ext>
                </a:extLst>
              </p:cNvPr>
              <p:cNvGrpSpPr/>
              <p:nvPr/>
            </p:nvGrpSpPr>
            <p:grpSpPr>
              <a:xfrm>
                <a:off x="4841896" y="3593768"/>
                <a:ext cx="101292" cy="86172"/>
                <a:chOff x="4841896" y="3593768"/>
                <a:chExt cx="101292" cy="86172"/>
              </a:xfrm>
            </p:grpSpPr>
            <p:pic>
              <p:nvPicPr>
                <p:cNvPr id="59" name="Object 10">
                  <a:extLst>
                    <a:ext uri="{FF2B5EF4-FFF2-40B4-BE49-F238E27FC236}">
                      <a16:creationId xmlns:a16="http://schemas.microsoft.com/office/drawing/2014/main" id="{9650AFE8-5F27-A6DE-6FD7-5C8365E3BCD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 cstate="print"/>
                <a:stretch>
                  <a:fillRect/>
                </a:stretch>
              </p:blipFill>
              <p:spPr>
                <a:xfrm rot="-840000">
                  <a:off x="4841896" y="3593768"/>
                  <a:ext cx="101292" cy="86172"/>
                </a:xfrm>
                <a:prstGeom prst="rect">
                  <a:avLst/>
                </a:prstGeom>
              </p:spPr>
            </p:pic>
            <p:pic>
              <p:nvPicPr>
                <p:cNvPr id="60" name="Object 11">
                  <a:extLst>
                    <a:ext uri="{FF2B5EF4-FFF2-40B4-BE49-F238E27FC236}">
                      <a16:creationId xmlns:a16="http://schemas.microsoft.com/office/drawing/2014/main" id="{AABAA8A9-E415-7AE5-2149-8AB600707C5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/>
                <a:stretch>
                  <a:fillRect/>
                </a:stretch>
              </p:blipFill>
              <p:spPr>
                <a:xfrm rot="-840000">
                  <a:off x="4864875" y="3612968"/>
                  <a:ext cx="50646" cy="43086"/>
                </a:xfrm>
                <a:prstGeom prst="rect">
                  <a:avLst/>
                </a:prstGeom>
              </p:spPr>
            </p:pic>
          </p:grpSp>
          <p:pic>
            <p:nvPicPr>
              <p:cNvPr id="58" name="Object 13">
                <a:extLst>
                  <a:ext uri="{FF2B5EF4-FFF2-40B4-BE49-F238E27FC236}">
                    <a16:creationId xmlns:a16="http://schemas.microsoft.com/office/drawing/2014/main" id="{189714FC-9F0E-6CF9-5B1A-650045209B5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4500671" y="3116697"/>
                <a:ext cx="2354230" cy="1824297"/>
              </a:xfrm>
              <a:prstGeom prst="rect">
                <a:avLst/>
              </a:prstGeom>
            </p:spPr>
          </p:pic>
        </p:grpSp>
        <p:grpSp>
          <p:nvGrpSpPr>
            <p:cNvPr id="38" name="그룹 37">
              <a:extLst>
                <a:ext uri="{FF2B5EF4-FFF2-40B4-BE49-F238E27FC236}">
                  <a16:creationId xmlns:a16="http://schemas.microsoft.com/office/drawing/2014/main" id="{C8B51084-98F6-70E3-0CA9-C61F81CFF75B}"/>
                </a:ext>
              </a:extLst>
            </p:cNvPr>
            <p:cNvGrpSpPr/>
            <p:nvPr/>
          </p:nvGrpSpPr>
          <p:grpSpPr>
            <a:xfrm>
              <a:off x="774807" y="-532290"/>
              <a:ext cx="13765444" cy="11947470"/>
              <a:chOff x="-2039004" y="-1650622"/>
              <a:chExt cx="13765444" cy="11947470"/>
            </a:xfrm>
          </p:grpSpPr>
          <p:grpSp>
            <p:nvGrpSpPr>
              <p:cNvPr id="49" name="그룹 48">
                <a:extLst>
                  <a:ext uri="{FF2B5EF4-FFF2-40B4-BE49-F238E27FC236}">
                    <a16:creationId xmlns:a16="http://schemas.microsoft.com/office/drawing/2014/main" id="{ECDD548C-488B-9FDD-EC31-81AFC464D9EB}"/>
                  </a:ext>
                </a:extLst>
              </p:cNvPr>
              <p:cNvGrpSpPr/>
              <p:nvPr/>
            </p:nvGrpSpPr>
            <p:grpSpPr>
              <a:xfrm>
                <a:off x="-1648349" y="451662"/>
                <a:ext cx="9933740" cy="3905754"/>
                <a:chOff x="-1648349" y="451662"/>
                <a:chExt cx="9933740" cy="3905754"/>
              </a:xfrm>
            </p:grpSpPr>
            <p:pic>
              <p:nvPicPr>
                <p:cNvPr id="54" name="Object 17">
                  <a:extLst>
                    <a:ext uri="{FF2B5EF4-FFF2-40B4-BE49-F238E27FC236}">
                      <a16:creationId xmlns:a16="http://schemas.microsoft.com/office/drawing/2014/main" id="{9ADBBA19-5227-22D7-DF95-7F292416246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 cstate="print"/>
                <a:stretch>
                  <a:fillRect/>
                </a:stretch>
              </p:blipFill>
              <p:spPr>
                <a:xfrm>
                  <a:off x="-1648349" y="451662"/>
                  <a:ext cx="9933740" cy="3905754"/>
                </a:xfrm>
                <a:prstGeom prst="rect">
                  <a:avLst/>
                </a:prstGeom>
              </p:spPr>
            </p:pic>
            <p:pic>
              <p:nvPicPr>
                <p:cNvPr id="55" name="Object 18">
                  <a:extLst>
                    <a:ext uri="{FF2B5EF4-FFF2-40B4-BE49-F238E27FC236}">
                      <a16:creationId xmlns:a16="http://schemas.microsoft.com/office/drawing/2014/main" id="{E778018E-188D-601A-8211-A213CEC2B04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 cstate="print"/>
                <a:stretch>
                  <a:fillRect/>
                </a:stretch>
              </p:blipFill>
              <p:spPr>
                <a:xfrm>
                  <a:off x="813842" y="1406856"/>
                  <a:ext cx="4966870" cy="1952877"/>
                </a:xfrm>
                <a:prstGeom prst="rect">
                  <a:avLst/>
                </a:prstGeom>
              </p:spPr>
            </p:pic>
          </p:grpSp>
          <p:pic>
            <p:nvPicPr>
              <p:cNvPr id="50" name="Object 20">
                <a:extLst>
                  <a:ext uri="{FF2B5EF4-FFF2-40B4-BE49-F238E27FC236}">
                    <a16:creationId xmlns:a16="http://schemas.microsoft.com/office/drawing/2014/main" id="{E3A35104-C135-FC6D-B6BC-46FE76FD743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 rot="-840000">
                <a:off x="1557419" y="-1650622"/>
                <a:ext cx="10169021" cy="10493297"/>
              </a:xfrm>
              <a:prstGeom prst="rect">
                <a:avLst/>
              </a:prstGeom>
            </p:spPr>
          </p:pic>
          <p:pic>
            <p:nvPicPr>
              <p:cNvPr id="51" name="Object 21">
                <a:extLst>
                  <a:ext uri="{FF2B5EF4-FFF2-40B4-BE49-F238E27FC236}">
                    <a16:creationId xmlns:a16="http://schemas.microsoft.com/office/drawing/2014/main" id="{50252F93-D793-8F98-F8AB-BB5417FCBEC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 rot="1080000">
                <a:off x="-2039004" y="-538126"/>
                <a:ext cx="10517241" cy="10834974"/>
              </a:xfrm>
              <a:prstGeom prst="rect">
                <a:avLst/>
              </a:prstGeom>
            </p:spPr>
          </p:pic>
          <p:pic>
            <p:nvPicPr>
              <p:cNvPr id="52" name="Object 22">
                <a:extLst>
                  <a:ext uri="{FF2B5EF4-FFF2-40B4-BE49-F238E27FC236}">
                    <a16:creationId xmlns:a16="http://schemas.microsoft.com/office/drawing/2014/main" id="{0560DDC1-A1D2-C56E-2C65-B284DBE2855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 rot="21120000">
                <a:off x="-81259" y="-1214644"/>
                <a:ext cx="10338761" cy="10654609"/>
              </a:xfrm>
              <a:prstGeom prst="rect">
                <a:avLst/>
              </a:prstGeom>
            </p:spPr>
          </p:pic>
          <p:pic>
            <p:nvPicPr>
              <p:cNvPr id="53" name="Object 23">
                <a:extLst>
                  <a:ext uri="{FF2B5EF4-FFF2-40B4-BE49-F238E27FC236}">
                    <a16:creationId xmlns:a16="http://schemas.microsoft.com/office/drawing/2014/main" id="{4271C0FB-EAF4-A411-66CB-4EB2252EE50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 rot="1080000">
                <a:off x="2429444" y="366773"/>
                <a:ext cx="7681108" cy="8136373"/>
              </a:xfrm>
              <a:prstGeom prst="rect">
                <a:avLst/>
              </a:prstGeom>
            </p:spPr>
          </p:pic>
        </p:grpSp>
        <p:grpSp>
          <p:nvGrpSpPr>
            <p:cNvPr id="39" name="그룹 38">
              <a:extLst>
                <a:ext uri="{FF2B5EF4-FFF2-40B4-BE49-F238E27FC236}">
                  <a16:creationId xmlns:a16="http://schemas.microsoft.com/office/drawing/2014/main" id="{DBF7C933-6A93-902C-A654-12E88C0AFE30}"/>
                </a:ext>
              </a:extLst>
            </p:cNvPr>
            <p:cNvGrpSpPr/>
            <p:nvPr/>
          </p:nvGrpSpPr>
          <p:grpSpPr>
            <a:xfrm>
              <a:off x="3755851" y="1626970"/>
              <a:ext cx="1764314" cy="1764314"/>
              <a:chOff x="942040" y="508638"/>
              <a:chExt cx="1764314" cy="1764314"/>
            </a:xfrm>
          </p:grpSpPr>
          <p:pic>
            <p:nvPicPr>
              <p:cNvPr id="48" name="Object 26">
                <a:extLst>
                  <a:ext uri="{FF2B5EF4-FFF2-40B4-BE49-F238E27FC236}">
                    <a16:creationId xmlns:a16="http://schemas.microsoft.com/office/drawing/2014/main" id="{A15FF2C0-8A6E-657F-35D2-E9C740432D9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 rot="840000">
                <a:off x="942040" y="508638"/>
                <a:ext cx="1764314" cy="1764314"/>
              </a:xfrm>
              <a:prstGeom prst="rect">
                <a:avLst/>
              </a:prstGeom>
            </p:spPr>
          </p:pic>
        </p:grpSp>
        <p:grpSp>
          <p:nvGrpSpPr>
            <p:cNvPr id="40" name="그룹 39">
              <a:extLst>
                <a:ext uri="{FF2B5EF4-FFF2-40B4-BE49-F238E27FC236}">
                  <a16:creationId xmlns:a16="http://schemas.microsoft.com/office/drawing/2014/main" id="{42B3E91F-9E4C-BF46-CD23-FE4E13C7F2EA}"/>
                </a:ext>
              </a:extLst>
            </p:cNvPr>
            <p:cNvGrpSpPr/>
            <p:nvPr/>
          </p:nvGrpSpPr>
          <p:grpSpPr>
            <a:xfrm>
              <a:off x="3866244" y="1980345"/>
              <a:ext cx="2252214" cy="1805252"/>
              <a:chOff x="1052433" y="862013"/>
              <a:chExt cx="2252214" cy="1805252"/>
            </a:xfrm>
          </p:grpSpPr>
          <p:grpSp>
            <p:nvGrpSpPr>
              <p:cNvPr id="41" name="그룹 40">
                <a:extLst>
                  <a:ext uri="{FF2B5EF4-FFF2-40B4-BE49-F238E27FC236}">
                    <a16:creationId xmlns:a16="http://schemas.microsoft.com/office/drawing/2014/main" id="{452AED95-35A2-E1D8-195C-D73AAC673CE9}"/>
                  </a:ext>
                </a:extLst>
              </p:cNvPr>
              <p:cNvGrpSpPr/>
              <p:nvPr/>
            </p:nvGrpSpPr>
            <p:grpSpPr>
              <a:xfrm>
                <a:off x="2179919" y="1549060"/>
                <a:ext cx="109431" cy="95150"/>
                <a:chOff x="2179919" y="1549060"/>
                <a:chExt cx="109431" cy="95150"/>
              </a:xfrm>
            </p:grpSpPr>
            <p:pic>
              <p:nvPicPr>
                <p:cNvPr id="46" name="Object 30">
                  <a:extLst>
                    <a:ext uri="{FF2B5EF4-FFF2-40B4-BE49-F238E27FC236}">
                      <a16:creationId xmlns:a16="http://schemas.microsoft.com/office/drawing/2014/main" id="{325386EE-1599-A179-8326-6C1587C9E41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print"/>
                <a:stretch>
                  <a:fillRect/>
                </a:stretch>
              </p:blipFill>
              <p:spPr>
                <a:xfrm rot="-1020000">
                  <a:off x="2179919" y="1549060"/>
                  <a:ext cx="109431" cy="95150"/>
                </a:xfrm>
                <a:prstGeom prst="rect">
                  <a:avLst/>
                </a:prstGeom>
              </p:spPr>
            </p:pic>
            <p:pic>
              <p:nvPicPr>
                <p:cNvPr id="47" name="Object 31">
                  <a:extLst>
                    <a:ext uri="{FF2B5EF4-FFF2-40B4-BE49-F238E27FC236}">
                      <a16:creationId xmlns:a16="http://schemas.microsoft.com/office/drawing/2014/main" id="{EEE4C058-607F-C356-141F-E085E654685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print"/>
                <a:stretch>
                  <a:fillRect/>
                </a:stretch>
              </p:blipFill>
              <p:spPr>
                <a:xfrm rot="-1020000">
                  <a:off x="2204689" y="1570260"/>
                  <a:ext cx="54716" cy="47575"/>
                </a:xfrm>
                <a:prstGeom prst="rect">
                  <a:avLst/>
                </a:prstGeom>
              </p:spPr>
            </p:pic>
          </p:grpSp>
          <p:grpSp>
            <p:nvGrpSpPr>
              <p:cNvPr id="42" name="그룹 41">
                <a:extLst>
                  <a:ext uri="{FF2B5EF4-FFF2-40B4-BE49-F238E27FC236}">
                    <a16:creationId xmlns:a16="http://schemas.microsoft.com/office/drawing/2014/main" id="{32B542BF-6BE1-2CEE-2309-CDDDEABAAEBB}"/>
                  </a:ext>
                </a:extLst>
              </p:cNvPr>
              <p:cNvGrpSpPr/>
              <p:nvPr/>
            </p:nvGrpSpPr>
            <p:grpSpPr>
              <a:xfrm>
                <a:off x="1393664" y="1339087"/>
                <a:ext cx="101292" cy="86172"/>
                <a:chOff x="1393664" y="1339087"/>
                <a:chExt cx="101292" cy="86172"/>
              </a:xfrm>
            </p:grpSpPr>
            <p:pic>
              <p:nvPicPr>
                <p:cNvPr id="44" name="Object 34">
                  <a:extLst>
                    <a:ext uri="{FF2B5EF4-FFF2-40B4-BE49-F238E27FC236}">
                      <a16:creationId xmlns:a16="http://schemas.microsoft.com/office/drawing/2014/main" id="{5C14D061-09D2-71AD-FF71-411CFD277FC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 cstate="print"/>
                <a:stretch>
                  <a:fillRect/>
                </a:stretch>
              </p:blipFill>
              <p:spPr>
                <a:xfrm rot="-840000">
                  <a:off x="1393664" y="1339087"/>
                  <a:ext cx="101292" cy="86172"/>
                </a:xfrm>
                <a:prstGeom prst="rect">
                  <a:avLst/>
                </a:prstGeom>
              </p:spPr>
            </p:pic>
            <p:pic>
              <p:nvPicPr>
                <p:cNvPr id="45" name="Object 35">
                  <a:extLst>
                    <a:ext uri="{FF2B5EF4-FFF2-40B4-BE49-F238E27FC236}">
                      <a16:creationId xmlns:a16="http://schemas.microsoft.com/office/drawing/2014/main" id="{A309AF4A-66E3-FFA5-67BD-DFE79475688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/>
                <a:stretch>
                  <a:fillRect/>
                </a:stretch>
              </p:blipFill>
              <p:spPr>
                <a:xfrm rot="-840000">
                  <a:off x="1416644" y="1358287"/>
                  <a:ext cx="50646" cy="43086"/>
                </a:xfrm>
                <a:prstGeom prst="rect">
                  <a:avLst/>
                </a:prstGeom>
              </p:spPr>
            </p:pic>
          </p:grpSp>
          <p:pic>
            <p:nvPicPr>
              <p:cNvPr id="43" name="Object 37">
                <a:extLst>
                  <a:ext uri="{FF2B5EF4-FFF2-40B4-BE49-F238E27FC236}">
                    <a16:creationId xmlns:a16="http://schemas.microsoft.com/office/drawing/2014/main" id="{44F888CA-B806-3467-3DF1-300A5C5E8F6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 cstate="print"/>
              <a:stretch>
                <a:fillRect/>
              </a:stretch>
            </p:blipFill>
            <p:spPr>
              <a:xfrm>
                <a:off x="1052433" y="862013"/>
                <a:ext cx="2252214" cy="1805252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946984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7F828B84-6BE6-04BA-EB00-6F0CB725FE0D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37721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0EF1DC9-8BBA-C4DD-874B-E395CBA23CB1}"/>
              </a:ext>
            </a:extLst>
          </p:cNvPr>
          <p:cNvSpPr txBox="1"/>
          <p:nvPr/>
        </p:nvSpPr>
        <p:spPr>
          <a:xfrm>
            <a:off x="675410" y="1582340"/>
            <a:ext cx="6764481" cy="3005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dirty="0"/>
              <a:t>우리나라의 역사에 모르는 사람들이 아주 많습니다</a:t>
            </a:r>
            <a:r>
              <a:rPr lang="en-US" altLang="ko-KR" sz="1200" dirty="0"/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200" dirty="0"/>
              <a:t>그 중에서도 짧은 우리나라의 역사 </a:t>
            </a:r>
            <a:r>
              <a:rPr lang="en-US" altLang="ko-KR" sz="1200" dirty="0"/>
              <a:t>`</a:t>
            </a:r>
            <a:r>
              <a:rPr lang="ko-KR" altLang="en-US" sz="1200" dirty="0"/>
              <a:t>가야</a:t>
            </a:r>
            <a:r>
              <a:rPr lang="en-US" altLang="ko-KR" sz="1200" dirty="0"/>
              <a:t>’</a:t>
            </a:r>
          </a:p>
          <a:p>
            <a:pPr>
              <a:lnSpc>
                <a:spcPct val="150000"/>
              </a:lnSpc>
            </a:pPr>
            <a:r>
              <a:rPr lang="ko-KR" altLang="en-US" sz="1200" dirty="0"/>
              <a:t>유쾌한 세남자가 친구들과 함께 여행을 떠난다</a:t>
            </a:r>
            <a:r>
              <a:rPr lang="en-US" altLang="ko-KR" sz="1200" dirty="0"/>
              <a:t>!</a:t>
            </a:r>
          </a:p>
          <a:p>
            <a:pPr>
              <a:lnSpc>
                <a:spcPct val="150000"/>
              </a:lnSpc>
            </a:pPr>
            <a:r>
              <a:rPr lang="ko-KR" altLang="en-US" sz="1200" dirty="0"/>
              <a:t>코로나가 종식되어가는 지금 옆에 떠오르는 친구 한 사람과 여행을</a:t>
            </a:r>
            <a:r>
              <a:rPr lang="en-US" altLang="ko-KR" sz="1200" dirty="0"/>
              <a:t>!</a:t>
            </a:r>
            <a:r>
              <a:rPr lang="ko-KR" altLang="en-US" sz="1200" dirty="0"/>
              <a:t> </a:t>
            </a:r>
            <a:endParaRPr lang="en-US" altLang="ko-KR" sz="1200" dirty="0"/>
          </a:p>
          <a:p>
            <a:pPr>
              <a:lnSpc>
                <a:spcPct val="150000"/>
              </a:lnSpc>
            </a:pPr>
            <a:r>
              <a:rPr lang="ko-KR" altLang="en-US" sz="1200" dirty="0"/>
              <a:t>한국의 역사에 대해 소개를 하고 벌칙을 수행하여 </a:t>
            </a:r>
            <a:endParaRPr lang="en-US" altLang="ko-KR" sz="1200" dirty="0"/>
          </a:p>
          <a:p>
            <a:pPr>
              <a:lnSpc>
                <a:spcPct val="150000"/>
              </a:lnSpc>
            </a:pPr>
            <a:r>
              <a:rPr lang="ko-KR" altLang="en-US" sz="1200" dirty="0"/>
              <a:t>가야 고분군의 역사여행을 떠나봅시다</a:t>
            </a:r>
            <a:r>
              <a:rPr lang="en-US" altLang="ko-KR" sz="1200" dirty="0"/>
              <a:t>.</a:t>
            </a:r>
          </a:p>
          <a:p>
            <a:pPr>
              <a:lnSpc>
                <a:spcPct val="150000"/>
              </a:lnSpc>
            </a:pPr>
            <a:endParaRPr lang="en-US" altLang="ko-KR" sz="1400" dirty="0"/>
          </a:p>
          <a:p>
            <a:pPr>
              <a:lnSpc>
                <a:spcPct val="150000"/>
              </a:lnSpc>
            </a:pPr>
            <a:endParaRPr lang="en-US" altLang="ko-KR" sz="1400" dirty="0"/>
          </a:p>
          <a:p>
            <a:pPr>
              <a:lnSpc>
                <a:spcPct val="150000"/>
              </a:lnSpc>
            </a:pPr>
            <a:r>
              <a:rPr lang="ko-KR" altLang="en-US" sz="1200" dirty="0"/>
              <a:t>세계 문화유산에 등재 될 수 있는 가야 </a:t>
            </a:r>
            <a:r>
              <a:rPr lang="ko-KR" altLang="en-US" sz="1200" dirty="0" err="1"/>
              <a:t>고분군</a:t>
            </a:r>
            <a:endParaRPr lang="en-US" altLang="ko-KR" sz="1200" dirty="0"/>
          </a:p>
          <a:p>
            <a:pPr>
              <a:lnSpc>
                <a:spcPct val="150000"/>
              </a:lnSpc>
            </a:pPr>
            <a:r>
              <a:rPr lang="ko-KR" altLang="en-US" sz="1200" dirty="0"/>
              <a:t>그들의 </a:t>
            </a:r>
            <a:r>
              <a:rPr lang="ko-KR" altLang="en-US" sz="1200" dirty="0" err="1"/>
              <a:t>최종벌칙에</a:t>
            </a:r>
            <a:r>
              <a:rPr lang="ko-KR" altLang="en-US" sz="1200" dirty="0"/>
              <a:t> 어느 팀이 사우디로 떠날까요</a:t>
            </a:r>
            <a:r>
              <a:rPr lang="en-US" altLang="ko-KR" sz="1200" dirty="0"/>
              <a:t>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815F191-B978-7843-1D48-0DA7F7292200}"/>
              </a:ext>
            </a:extLst>
          </p:cNvPr>
          <p:cNvSpPr txBox="1"/>
          <p:nvPr/>
        </p:nvSpPr>
        <p:spPr>
          <a:xfrm>
            <a:off x="675410" y="704212"/>
            <a:ext cx="39381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/>
              <a:t>기획의도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14FB3BA-7571-A386-DA6E-920B8E497130}"/>
              </a:ext>
            </a:extLst>
          </p:cNvPr>
          <p:cNvSpPr txBox="1"/>
          <p:nvPr/>
        </p:nvSpPr>
        <p:spPr>
          <a:xfrm>
            <a:off x="675410" y="4894118"/>
            <a:ext cx="54205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제작 </a:t>
            </a:r>
            <a:r>
              <a:rPr lang="en-US" altLang="ko-KR" sz="1200" dirty="0"/>
              <a:t>: 6</a:t>
            </a:r>
            <a:r>
              <a:rPr lang="ko-KR" altLang="en-US" sz="1200" dirty="0" err="1"/>
              <a:t>월달</a:t>
            </a:r>
            <a:endParaRPr lang="en-US" altLang="ko-KR" sz="1200" dirty="0"/>
          </a:p>
          <a:p>
            <a:r>
              <a:rPr lang="ko-KR" altLang="en-US" sz="1200" dirty="0"/>
              <a:t>업로드 </a:t>
            </a:r>
            <a:r>
              <a:rPr lang="en-US" altLang="ko-KR" sz="1200" dirty="0"/>
              <a:t>: 7</a:t>
            </a:r>
            <a:r>
              <a:rPr lang="ko-KR" altLang="en-US" sz="1200" dirty="0"/>
              <a:t>월초</a:t>
            </a:r>
            <a:r>
              <a:rPr lang="en-US" altLang="ko-KR" sz="1200" dirty="0"/>
              <a:t>(</a:t>
            </a:r>
            <a:r>
              <a:rPr lang="ko-KR" altLang="en-US" sz="1200" dirty="0"/>
              <a:t>촬영 </a:t>
            </a:r>
            <a:r>
              <a:rPr lang="en-US" altLang="ko-KR" sz="1200" dirty="0"/>
              <a:t>3</a:t>
            </a:r>
            <a:r>
              <a:rPr lang="ko-KR" altLang="en-US" sz="1200" dirty="0"/>
              <a:t>주 이내</a:t>
            </a:r>
            <a:r>
              <a:rPr lang="en-US" altLang="ko-KR" sz="1200" dirty="0"/>
              <a:t>)</a:t>
            </a:r>
          </a:p>
          <a:p>
            <a:r>
              <a:rPr lang="ko-KR" altLang="en-US" sz="1200" dirty="0"/>
              <a:t>분량 </a:t>
            </a:r>
            <a:r>
              <a:rPr lang="en-US" altLang="ko-KR" sz="1200" dirty="0"/>
              <a:t>: 1</a:t>
            </a:r>
            <a:r>
              <a:rPr lang="ko-KR" altLang="en-US" sz="1200" dirty="0"/>
              <a:t>회 </a:t>
            </a:r>
            <a:r>
              <a:rPr lang="en-US" altLang="ko-KR" sz="1200" dirty="0"/>
              <a:t>30</a:t>
            </a:r>
            <a:r>
              <a:rPr lang="ko-KR" altLang="en-US" sz="1200" dirty="0"/>
              <a:t>분 </a:t>
            </a:r>
            <a:endParaRPr lang="en-US" altLang="ko-KR" sz="1200" dirty="0"/>
          </a:p>
          <a:p>
            <a:r>
              <a:rPr lang="ko-KR" altLang="en-US" sz="1200" dirty="0"/>
              <a:t>장르</a:t>
            </a:r>
            <a:r>
              <a:rPr lang="en-US" altLang="ko-KR" sz="1200" dirty="0"/>
              <a:t> : </a:t>
            </a:r>
            <a:r>
              <a:rPr lang="ko-KR" altLang="en-US" sz="1200" dirty="0"/>
              <a:t>예능 </a:t>
            </a:r>
            <a:endParaRPr lang="en-US" altLang="ko-KR" sz="1200" dirty="0"/>
          </a:p>
          <a:p>
            <a:r>
              <a:rPr lang="ko-KR" altLang="en-US" sz="1200" dirty="0"/>
              <a:t>출연 </a:t>
            </a:r>
            <a:r>
              <a:rPr lang="en-US" altLang="ko-KR" sz="1200" dirty="0"/>
              <a:t>: </a:t>
            </a:r>
            <a:r>
              <a:rPr lang="ko-KR" altLang="en-US" sz="1200" dirty="0" err="1"/>
              <a:t>백성협</a:t>
            </a:r>
            <a:r>
              <a:rPr lang="ko-KR" altLang="en-US" sz="1200" dirty="0"/>
              <a:t> </a:t>
            </a:r>
            <a:r>
              <a:rPr lang="ko-KR" altLang="en-US" sz="1200" dirty="0" err="1"/>
              <a:t>김인중</a:t>
            </a:r>
            <a:r>
              <a:rPr lang="ko-KR" altLang="en-US" sz="1200" dirty="0"/>
              <a:t> </a:t>
            </a:r>
            <a:r>
              <a:rPr lang="ko-KR" altLang="en-US" sz="1200" dirty="0" err="1"/>
              <a:t>임정효</a:t>
            </a:r>
            <a:endParaRPr lang="en-US" altLang="ko-KR" sz="1200" dirty="0"/>
          </a:p>
          <a:p>
            <a:r>
              <a:rPr lang="ko-KR" altLang="en-US" sz="1200" dirty="0"/>
              <a:t>연출 </a:t>
            </a:r>
            <a:r>
              <a:rPr lang="en-US" altLang="ko-KR" sz="1200" dirty="0"/>
              <a:t>: </a:t>
            </a:r>
            <a:r>
              <a:rPr lang="ko-KR" altLang="en-US" sz="1200" dirty="0" err="1"/>
              <a:t>백성협</a:t>
            </a:r>
            <a:r>
              <a:rPr lang="ko-KR" altLang="en-US" sz="1200" dirty="0"/>
              <a:t> </a:t>
            </a:r>
            <a:r>
              <a:rPr lang="ko-KR" altLang="en-US" sz="1200" dirty="0" err="1"/>
              <a:t>김인중</a:t>
            </a:r>
            <a:r>
              <a:rPr lang="ko-KR" altLang="en-US" sz="1200" dirty="0"/>
              <a:t> </a:t>
            </a:r>
            <a:r>
              <a:rPr lang="ko-KR" altLang="en-US" sz="1200" dirty="0" err="1"/>
              <a:t>임정효</a:t>
            </a:r>
            <a:endParaRPr lang="en-US" altLang="ko-KR" sz="1200" dirty="0"/>
          </a:p>
          <a:p>
            <a:r>
              <a:rPr lang="ko-KR" altLang="en-US" sz="1200" dirty="0"/>
              <a:t>극본 </a:t>
            </a:r>
            <a:r>
              <a:rPr lang="en-US" altLang="ko-KR" sz="1200" dirty="0"/>
              <a:t>: </a:t>
            </a:r>
            <a:r>
              <a:rPr lang="ko-KR" altLang="en-US" sz="1200" dirty="0" err="1"/>
              <a:t>백성협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8689976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787213"/>
            <a:ext cx="3932237" cy="647700"/>
          </a:xfrm>
        </p:spPr>
        <p:txBody>
          <a:bodyPr>
            <a:normAutofit fontScale="32500" lnSpcReduction="20000"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음원 적기</a:t>
            </a:r>
            <a:endParaRPr lang="en-US" altLang="ko-KR" dirty="0">
              <a:solidFill>
                <a:srgbClr val="0070C0"/>
              </a:solidFill>
            </a:endParaRPr>
          </a:p>
          <a:p>
            <a:r>
              <a:rPr lang="ko-KR" altLang="en-US" dirty="0">
                <a:solidFill>
                  <a:srgbClr val="0070C0"/>
                </a:solidFill>
              </a:rPr>
              <a:t>밝고 경쾌한 음악 </a:t>
            </a:r>
            <a:r>
              <a:rPr lang="en-US" altLang="ko-KR" dirty="0">
                <a:solidFill>
                  <a:srgbClr val="0070C0"/>
                </a:solidFill>
              </a:rPr>
              <a:t>(---</a:t>
            </a:r>
            <a:r>
              <a:rPr lang="ko-KR" altLang="en-US" dirty="0">
                <a:solidFill>
                  <a:srgbClr val="0070C0"/>
                </a:solidFill>
              </a:rPr>
              <a:t>제목</a:t>
            </a:r>
            <a:r>
              <a:rPr lang="en-US" altLang="ko-KR" dirty="0">
                <a:solidFill>
                  <a:srgbClr val="0070C0"/>
                </a:solidFill>
              </a:rPr>
              <a:t>)</a:t>
            </a:r>
          </a:p>
          <a:p>
            <a:r>
              <a:rPr lang="ko-KR" altLang="en-US" dirty="0">
                <a:solidFill>
                  <a:srgbClr val="0070C0"/>
                </a:solidFill>
              </a:rPr>
              <a:t>저작권이 없는 무료 음원 중 찾으면 좋음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</p:spPr>
        <p:txBody>
          <a:bodyPr>
            <a:normAutofit/>
          </a:bodyPr>
          <a:lstStyle/>
          <a:p>
            <a:r>
              <a:rPr lang="en-US" altLang="ko-KR" sz="1500" dirty="0">
                <a:solidFill>
                  <a:srgbClr val="0070C0"/>
                </a:solidFill>
              </a:rPr>
              <a:t>00:00’ – 00:20’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익스트림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 err="1">
                <a:solidFill>
                  <a:srgbClr val="0070C0"/>
                </a:solidFill>
              </a:rPr>
              <a:t>롱샷</a:t>
            </a:r>
            <a:r>
              <a:rPr lang="en-US" altLang="ko-KR" sz="1000" dirty="0">
                <a:solidFill>
                  <a:srgbClr val="0070C0"/>
                </a:solidFill>
              </a:rPr>
              <a:t>(E.L.S)</a:t>
            </a:r>
            <a:r>
              <a:rPr lang="ko-KR" altLang="en-US" sz="1000" dirty="0">
                <a:solidFill>
                  <a:srgbClr val="0070C0"/>
                </a:solidFill>
              </a:rPr>
              <a:t> 으로 줌 아웃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수로왕릉을 배경으로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 err="1">
                <a:solidFill>
                  <a:srgbClr val="0070C0"/>
                </a:solidFill>
              </a:rPr>
              <a:t>드론촬영을</a:t>
            </a:r>
            <a:r>
              <a:rPr lang="ko-KR" altLang="en-US" sz="1000" dirty="0">
                <a:solidFill>
                  <a:srgbClr val="0070C0"/>
                </a:solidFill>
              </a:rPr>
              <a:t> 이용하여 줌 아웃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-</a:t>
            </a:r>
            <a:r>
              <a:rPr lang="ko-KR" altLang="en-US" sz="1000" dirty="0">
                <a:solidFill>
                  <a:srgbClr val="0070C0"/>
                </a:solidFill>
              </a:rPr>
              <a:t>서서히 나타나는 로고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>
                <a:solidFill>
                  <a:srgbClr val="0070C0"/>
                </a:solidFill>
              </a:rPr>
              <a:t>밝은 음악을 이용하여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 신나는 분위기를 연출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E533F3-2159-1C4F-CA9B-C536D06FC82C}"/>
              </a:ext>
            </a:extLst>
          </p:cNvPr>
          <p:cNvSpPr txBox="1"/>
          <p:nvPr/>
        </p:nvSpPr>
        <p:spPr>
          <a:xfrm>
            <a:off x="1480325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dirty="0" err="1">
                <a:solidFill>
                  <a:srgbClr val="0070C0"/>
                </a:solidFill>
              </a:rPr>
              <a:t>인트로</a:t>
            </a:r>
            <a:endParaRPr lang="ko-KR" altLang="en-US" dirty="0">
              <a:solidFill>
                <a:srgbClr val="0070C0"/>
              </a:solidFill>
            </a:endParaRPr>
          </a:p>
        </p:txBody>
      </p:sp>
      <p:pic>
        <p:nvPicPr>
          <p:cNvPr id="6" name="내용 개체 틀 5">
            <a:extLst>
              <a:ext uri="{FF2B5EF4-FFF2-40B4-BE49-F238E27FC236}">
                <a16:creationId xmlns:a16="http://schemas.microsoft.com/office/drawing/2014/main" id="{CEEAA727-9B3C-5ECE-80F6-81CCDB59D55B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639" y="1369551"/>
            <a:ext cx="6168104" cy="34650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536E3DF-4E4C-AD94-DFC2-8AF3531B4887}"/>
              </a:ext>
            </a:extLst>
          </p:cNvPr>
          <p:cNvSpPr txBox="1"/>
          <p:nvPr/>
        </p:nvSpPr>
        <p:spPr>
          <a:xfrm>
            <a:off x="10698480" y="99237"/>
            <a:ext cx="8279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err="1"/>
              <a:t>인트로</a:t>
            </a:r>
            <a:endParaRPr lang="ko-KR" altLang="en-US" sz="1600" dirty="0"/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E2B8FC0D-F8AA-449A-BA27-B432F0AB8398}"/>
              </a:ext>
            </a:extLst>
          </p:cNvPr>
          <p:cNvGrpSpPr/>
          <p:nvPr/>
        </p:nvGrpSpPr>
        <p:grpSpPr>
          <a:xfrm>
            <a:off x="412232" y="675316"/>
            <a:ext cx="2961904" cy="2948821"/>
            <a:chOff x="774807" y="-532290"/>
            <a:chExt cx="13765444" cy="11947470"/>
          </a:xfrm>
        </p:grpSpPr>
        <p:grpSp>
          <p:nvGrpSpPr>
            <p:cNvPr id="3" name="그룹 2">
              <a:extLst>
                <a:ext uri="{FF2B5EF4-FFF2-40B4-BE49-F238E27FC236}">
                  <a16:creationId xmlns:a16="http://schemas.microsoft.com/office/drawing/2014/main" id="{C61D662C-A1BE-DDD5-97A3-46CEE34D8920}"/>
                </a:ext>
              </a:extLst>
            </p:cNvPr>
            <p:cNvGrpSpPr/>
            <p:nvPr/>
          </p:nvGrpSpPr>
          <p:grpSpPr>
            <a:xfrm>
              <a:off x="7640998" y="4606380"/>
              <a:ext cx="947296" cy="356303"/>
              <a:chOff x="4827187" y="3488048"/>
              <a:chExt cx="947296" cy="356303"/>
            </a:xfrm>
          </p:grpSpPr>
          <p:pic>
            <p:nvPicPr>
              <p:cNvPr id="40" name="Object 2">
                <a:extLst>
                  <a:ext uri="{FF2B5EF4-FFF2-40B4-BE49-F238E27FC236}">
                    <a16:creationId xmlns:a16="http://schemas.microsoft.com/office/drawing/2014/main" id="{2C2BC225-7067-8D78-C133-336EF43C68A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4827187" y="3488048"/>
                <a:ext cx="947296" cy="356303"/>
              </a:xfrm>
              <a:prstGeom prst="rect">
                <a:avLst/>
              </a:prstGeom>
            </p:spPr>
          </p:pic>
        </p:grpSp>
        <p:grpSp>
          <p:nvGrpSpPr>
            <p:cNvPr id="8" name="그룹 7">
              <a:extLst>
                <a:ext uri="{FF2B5EF4-FFF2-40B4-BE49-F238E27FC236}">
                  <a16:creationId xmlns:a16="http://schemas.microsoft.com/office/drawing/2014/main" id="{79CA86CE-598F-7EA0-E647-814AF242654C}"/>
                </a:ext>
              </a:extLst>
            </p:cNvPr>
            <p:cNvGrpSpPr/>
            <p:nvPr/>
          </p:nvGrpSpPr>
          <p:grpSpPr>
            <a:xfrm>
              <a:off x="7314482" y="4235029"/>
              <a:ext cx="2354230" cy="1824297"/>
              <a:chOff x="4500671" y="3116697"/>
              <a:chExt cx="2354230" cy="1824297"/>
            </a:xfrm>
          </p:grpSpPr>
          <p:grpSp>
            <p:nvGrpSpPr>
              <p:cNvPr id="33" name="그룹 32">
                <a:extLst>
                  <a:ext uri="{FF2B5EF4-FFF2-40B4-BE49-F238E27FC236}">
                    <a16:creationId xmlns:a16="http://schemas.microsoft.com/office/drawing/2014/main" id="{5DB7AE44-3B3B-9F81-B202-F22B58CF0879}"/>
                  </a:ext>
                </a:extLst>
              </p:cNvPr>
              <p:cNvGrpSpPr/>
              <p:nvPr/>
            </p:nvGrpSpPr>
            <p:grpSpPr>
              <a:xfrm>
                <a:off x="5628151" y="3803741"/>
                <a:ext cx="109431" cy="95150"/>
                <a:chOff x="5628151" y="3803741"/>
                <a:chExt cx="109431" cy="95150"/>
              </a:xfrm>
            </p:grpSpPr>
            <p:pic>
              <p:nvPicPr>
                <p:cNvPr id="38" name="Object 6">
                  <a:extLst>
                    <a:ext uri="{FF2B5EF4-FFF2-40B4-BE49-F238E27FC236}">
                      <a16:creationId xmlns:a16="http://schemas.microsoft.com/office/drawing/2014/main" id="{C1D6A1A4-3BA9-4B59-718F-A8B125B993B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print"/>
                <a:stretch>
                  <a:fillRect/>
                </a:stretch>
              </p:blipFill>
              <p:spPr>
                <a:xfrm rot="-1020000">
                  <a:off x="5628151" y="3803741"/>
                  <a:ext cx="109431" cy="95150"/>
                </a:xfrm>
                <a:prstGeom prst="rect">
                  <a:avLst/>
                </a:prstGeom>
              </p:spPr>
            </p:pic>
            <p:pic>
              <p:nvPicPr>
                <p:cNvPr id="39" name="Object 7">
                  <a:extLst>
                    <a:ext uri="{FF2B5EF4-FFF2-40B4-BE49-F238E27FC236}">
                      <a16:creationId xmlns:a16="http://schemas.microsoft.com/office/drawing/2014/main" id="{221ACA82-C685-027F-9E43-142CCC76A66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 cstate="print"/>
                <a:stretch>
                  <a:fillRect/>
                </a:stretch>
              </p:blipFill>
              <p:spPr>
                <a:xfrm rot="-1020000">
                  <a:off x="5652921" y="3824941"/>
                  <a:ext cx="54716" cy="47575"/>
                </a:xfrm>
                <a:prstGeom prst="rect">
                  <a:avLst/>
                </a:prstGeom>
              </p:spPr>
            </p:pic>
          </p:grpSp>
          <p:grpSp>
            <p:nvGrpSpPr>
              <p:cNvPr id="34" name="그룹 33">
                <a:extLst>
                  <a:ext uri="{FF2B5EF4-FFF2-40B4-BE49-F238E27FC236}">
                    <a16:creationId xmlns:a16="http://schemas.microsoft.com/office/drawing/2014/main" id="{7A97F04B-2666-609F-7E56-C931210AA659}"/>
                  </a:ext>
                </a:extLst>
              </p:cNvPr>
              <p:cNvGrpSpPr/>
              <p:nvPr/>
            </p:nvGrpSpPr>
            <p:grpSpPr>
              <a:xfrm>
                <a:off x="4841896" y="3593768"/>
                <a:ext cx="101292" cy="86172"/>
                <a:chOff x="4841896" y="3593768"/>
                <a:chExt cx="101292" cy="86172"/>
              </a:xfrm>
            </p:grpSpPr>
            <p:pic>
              <p:nvPicPr>
                <p:cNvPr id="36" name="Object 10">
                  <a:extLst>
                    <a:ext uri="{FF2B5EF4-FFF2-40B4-BE49-F238E27FC236}">
                      <a16:creationId xmlns:a16="http://schemas.microsoft.com/office/drawing/2014/main" id="{8CE54B7D-16D0-DF4A-D923-147688C4617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/>
                <a:stretch>
                  <a:fillRect/>
                </a:stretch>
              </p:blipFill>
              <p:spPr>
                <a:xfrm rot="-840000">
                  <a:off x="4841896" y="3593768"/>
                  <a:ext cx="101292" cy="86172"/>
                </a:xfrm>
                <a:prstGeom prst="rect">
                  <a:avLst/>
                </a:prstGeom>
              </p:spPr>
            </p:pic>
            <p:pic>
              <p:nvPicPr>
                <p:cNvPr id="37" name="Object 11">
                  <a:extLst>
                    <a:ext uri="{FF2B5EF4-FFF2-40B4-BE49-F238E27FC236}">
                      <a16:creationId xmlns:a16="http://schemas.microsoft.com/office/drawing/2014/main" id="{F323E6D7-DFD0-D4BF-C450-07403870BF9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print"/>
                <a:stretch>
                  <a:fillRect/>
                </a:stretch>
              </p:blipFill>
              <p:spPr>
                <a:xfrm rot="-840000">
                  <a:off x="4864875" y="3612968"/>
                  <a:ext cx="50646" cy="43086"/>
                </a:xfrm>
                <a:prstGeom prst="rect">
                  <a:avLst/>
                </a:prstGeom>
              </p:spPr>
            </p:pic>
          </p:grpSp>
          <p:pic>
            <p:nvPicPr>
              <p:cNvPr id="35" name="Object 13">
                <a:extLst>
                  <a:ext uri="{FF2B5EF4-FFF2-40B4-BE49-F238E27FC236}">
                    <a16:creationId xmlns:a16="http://schemas.microsoft.com/office/drawing/2014/main" id="{958AA81B-0521-B339-AFE5-E327777DB9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4500671" y="3116697"/>
                <a:ext cx="2354230" cy="1824297"/>
              </a:xfrm>
              <a:prstGeom prst="rect">
                <a:avLst/>
              </a:prstGeom>
            </p:spPr>
          </p:pic>
        </p:grpSp>
        <p:grpSp>
          <p:nvGrpSpPr>
            <p:cNvPr id="9" name="그룹 8">
              <a:extLst>
                <a:ext uri="{FF2B5EF4-FFF2-40B4-BE49-F238E27FC236}">
                  <a16:creationId xmlns:a16="http://schemas.microsoft.com/office/drawing/2014/main" id="{40749675-9787-44CA-999C-97CD78B1175B}"/>
                </a:ext>
              </a:extLst>
            </p:cNvPr>
            <p:cNvGrpSpPr/>
            <p:nvPr/>
          </p:nvGrpSpPr>
          <p:grpSpPr>
            <a:xfrm>
              <a:off x="774807" y="-532290"/>
              <a:ext cx="13765444" cy="11947470"/>
              <a:chOff x="-2039004" y="-1650622"/>
              <a:chExt cx="13765444" cy="11947470"/>
            </a:xfrm>
          </p:grpSpPr>
          <p:grpSp>
            <p:nvGrpSpPr>
              <p:cNvPr id="26" name="그룹 25">
                <a:extLst>
                  <a:ext uri="{FF2B5EF4-FFF2-40B4-BE49-F238E27FC236}">
                    <a16:creationId xmlns:a16="http://schemas.microsoft.com/office/drawing/2014/main" id="{413275E1-5F79-49D9-1735-854941BBB763}"/>
                  </a:ext>
                </a:extLst>
              </p:cNvPr>
              <p:cNvGrpSpPr/>
              <p:nvPr/>
            </p:nvGrpSpPr>
            <p:grpSpPr>
              <a:xfrm>
                <a:off x="-1648349" y="451662"/>
                <a:ext cx="9933740" cy="3905754"/>
                <a:chOff x="-1648349" y="451662"/>
                <a:chExt cx="9933740" cy="3905754"/>
              </a:xfrm>
            </p:grpSpPr>
            <p:pic>
              <p:nvPicPr>
                <p:cNvPr id="31" name="Object 17">
                  <a:extLst>
                    <a:ext uri="{FF2B5EF4-FFF2-40B4-BE49-F238E27FC236}">
                      <a16:creationId xmlns:a16="http://schemas.microsoft.com/office/drawing/2014/main" id="{0DF8F207-C6A3-66D9-9307-EEF8FD82C89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 cstate="print"/>
                <a:stretch>
                  <a:fillRect/>
                </a:stretch>
              </p:blipFill>
              <p:spPr>
                <a:xfrm>
                  <a:off x="-1648349" y="451662"/>
                  <a:ext cx="9933740" cy="3905754"/>
                </a:xfrm>
                <a:prstGeom prst="rect">
                  <a:avLst/>
                </a:prstGeom>
              </p:spPr>
            </p:pic>
            <p:pic>
              <p:nvPicPr>
                <p:cNvPr id="32" name="Object 18">
                  <a:extLst>
                    <a:ext uri="{FF2B5EF4-FFF2-40B4-BE49-F238E27FC236}">
                      <a16:creationId xmlns:a16="http://schemas.microsoft.com/office/drawing/2014/main" id="{91520146-30EB-B4BB-7E7A-091B23EE85A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print"/>
                <a:stretch>
                  <a:fillRect/>
                </a:stretch>
              </p:blipFill>
              <p:spPr>
                <a:xfrm>
                  <a:off x="813842" y="1406856"/>
                  <a:ext cx="4966870" cy="1952877"/>
                </a:xfrm>
                <a:prstGeom prst="rect">
                  <a:avLst/>
                </a:prstGeom>
              </p:spPr>
            </p:pic>
          </p:grpSp>
          <p:pic>
            <p:nvPicPr>
              <p:cNvPr id="27" name="Object 20">
                <a:extLst>
                  <a:ext uri="{FF2B5EF4-FFF2-40B4-BE49-F238E27FC236}">
                    <a16:creationId xmlns:a16="http://schemas.microsoft.com/office/drawing/2014/main" id="{1FE30386-3F9F-A988-2073-33690CA8834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 rot="-840000">
                <a:off x="1557419" y="-1650622"/>
                <a:ext cx="10169021" cy="10493297"/>
              </a:xfrm>
              <a:prstGeom prst="rect">
                <a:avLst/>
              </a:prstGeom>
            </p:spPr>
          </p:pic>
          <p:pic>
            <p:nvPicPr>
              <p:cNvPr id="28" name="Object 21">
                <a:extLst>
                  <a:ext uri="{FF2B5EF4-FFF2-40B4-BE49-F238E27FC236}">
                    <a16:creationId xmlns:a16="http://schemas.microsoft.com/office/drawing/2014/main" id="{2BEC3858-46F7-3A74-C380-8ADF3453C9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 rot="1080000">
                <a:off x="-2039004" y="-538126"/>
                <a:ext cx="10517241" cy="10834974"/>
              </a:xfrm>
              <a:prstGeom prst="rect">
                <a:avLst/>
              </a:prstGeom>
            </p:spPr>
          </p:pic>
          <p:pic>
            <p:nvPicPr>
              <p:cNvPr id="29" name="Object 22">
                <a:extLst>
                  <a:ext uri="{FF2B5EF4-FFF2-40B4-BE49-F238E27FC236}">
                    <a16:creationId xmlns:a16="http://schemas.microsoft.com/office/drawing/2014/main" id="{9EF9125A-3680-BADD-9067-6EAC4FDFFC6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 rot="21120000">
                <a:off x="-81259" y="-1214644"/>
                <a:ext cx="10338761" cy="10654609"/>
              </a:xfrm>
              <a:prstGeom prst="rect">
                <a:avLst/>
              </a:prstGeom>
            </p:spPr>
          </p:pic>
          <p:pic>
            <p:nvPicPr>
              <p:cNvPr id="30" name="Object 23">
                <a:extLst>
                  <a:ext uri="{FF2B5EF4-FFF2-40B4-BE49-F238E27FC236}">
                    <a16:creationId xmlns:a16="http://schemas.microsoft.com/office/drawing/2014/main" id="{B7FD9E6D-6D0A-2585-D4D4-51C993073AA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 rot="1080000">
                <a:off x="2429444" y="366773"/>
                <a:ext cx="7681108" cy="8136373"/>
              </a:xfrm>
              <a:prstGeom prst="rect">
                <a:avLst/>
              </a:prstGeom>
            </p:spPr>
          </p:pic>
        </p:grpSp>
        <p:grpSp>
          <p:nvGrpSpPr>
            <p:cNvPr id="12" name="그룹 11">
              <a:extLst>
                <a:ext uri="{FF2B5EF4-FFF2-40B4-BE49-F238E27FC236}">
                  <a16:creationId xmlns:a16="http://schemas.microsoft.com/office/drawing/2014/main" id="{C997A52B-B90C-0FE6-3246-C1208E4EFB5E}"/>
                </a:ext>
              </a:extLst>
            </p:cNvPr>
            <p:cNvGrpSpPr/>
            <p:nvPr/>
          </p:nvGrpSpPr>
          <p:grpSpPr>
            <a:xfrm>
              <a:off x="3755851" y="1626970"/>
              <a:ext cx="1764314" cy="1764314"/>
              <a:chOff x="942040" y="508638"/>
              <a:chExt cx="1764314" cy="1764314"/>
            </a:xfrm>
          </p:grpSpPr>
          <p:pic>
            <p:nvPicPr>
              <p:cNvPr id="25" name="Object 26">
                <a:extLst>
                  <a:ext uri="{FF2B5EF4-FFF2-40B4-BE49-F238E27FC236}">
                    <a16:creationId xmlns:a16="http://schemas.microsoft.com/office/drawing/2014/main" id="{FAE547BA-1F47-6E87-BF73-4CF68074539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 cstate="print"/>
              <a:stretch>
                <a:fillRect/>
              </a:stretch>
            </p:blipFill>
            <p:spPr>
              <a:xfrm rot="840000">
                <a:off x="942040" y="508638"/>
                <a:ext cx="1764314" cy="1764314"/>
              </a:xfrm>
              <a:prstGeom prst="rect">
                <a:avLst/>
              </a:prstGeom>
            </p:spPr>
          </p:pic>
        </p:grpSp>
        <p:grpSp>
          <p:nvGrpSpPr>
            <p:cNvPr id="16" name="그룹 15">
              <a:extLst>
                <a:ext uri="{FF2B5EF4-FFF2-40B4-BE49-F238E27FC236}">
                  <a16:creationId xmlns:a16="http://schemas.microsoft.com/office/drawing/2014/main" id="{BB17675E-728D-3817-7DE2-9EEBC06706DD}"/>
                </a:ext>
              </a:extLst>
            </p:cNvPr>
            <p:cNvGrpSpPr/>
            <p:nvPr/>
          </p:nvGrpSpPr>
          <p:grpSpPr>
            <a:xfrm>
              <a:off x="3866244" y="1980345"/>
              <a:ext cx="2252214" cy="1805252"/>
              <a:chOff x="1052433" y="862013"/>
              <a:chExt cx="2252214" cy="1805252"/>
            </a:xfrm>
          </p:grpSpPr>
          <p:grpSp>
            <p:nvGrpSpPr>
              <p:cNvPr id="18" name="그룹 17">
                <a:extLst>
                  <a:ext uri="{FF2B5EF4-FFF2-40B4-BE49-F238E27FC236}">
                    <a16:creationId xmlns:a16="http://schemas.microsoft.com/office/drawing/2014/main" id="{2D2D92F0-85CA-BCCF-EDC1-9FB37873529B}"/>
                  </a:ext>
                </a:extLst>
              </p:cNvPr>
              <p:cNvGrpSpPr/>
              <p:nvPr/>
            </p:nvGrpSpPr>
            <p:grpSpPr>
              <a:xfrm>
                <a:off x="2179919" y="1549060"/>
                <a:ext cx="109431" cy="95150"/>
                <a:chOff x="2179919" y="1549060"/>
                <a:chExt cx="109431" cy="95150"/>
              </a:xfrm>
            </p:grpSpPr>
            <p:pic>
              <p:nvPicPr>
                <p:cNvPr id="23" name="Object 30">
                  <a:extLst>
                    <a:ext uri="{FF2B5EF4-FFF2-40B4-BE49-F238E27FC236}">
                      <a16:creationId xmlns:a16="http://schemas.microsoft.com/office/drawing/2014/main" id="{39E62248-3E26-8C5B-EEA0-E8B6ED687FB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print"/>
                <a:stretch>
                  <a:fillRect/>
                </a:stretch>
              </p:blipFill>
              <p:spPr>
                <a:xfrm rot="-1020000">
                  <a:off x="2179919" y="1549060"/>
                  <a:ext cx="109431" cy="95150"/>
                </a:xfrm>
                <a:prstGeom prst="rect">
                  <a:avLst/>
                </a:prstGeom>
              </p:spPr>
            </p:pic>
            <p:pic>
              <p:nvPicPr>
                <p:cNvPr id="24" name="Object 31">
                  <a:extLst>
                    <a:ext uri="{FF2B5EF4-FFF2-40B4-BE49-F238E27FC236}">
                      <a16:creationId xmlns:a16="http://schemas.microsoft.com/office/drawing/2014/main" id="{83F56C86-5FE5-7852-CDFD-F1325E56F0E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 cstate="print"/>
                <a:stretch>
                  <a:fillRect/>
                </a:stretch>
              </p:blipFill>
              <p:spPr>
                <a:xfrm rot="-1020000">
                  <a:off x="2204689" y="1570260"/>
                  <a:ext cx="54716" cy="47575"/>
                </a:xfrm>
                <a:prstGeom prst="rect">
                  <a:avLst/>
                </a:prstGeom>
              </p:spPr>
            </p:pic>
          </p:grpSp>
          <p:grpSp>
            <p:nvGrpSpPr>
              <p:cNvPr id="19" name="그룹 18">
                <a:extLst>
                  <a:ext uri="{FF2B5EF4-FFF2-40B4-BE49-F238E27FC236}">
                    <a16:creationId xmlns:a16="http://schemas.microsoft.com/office/drawing/2014/main" id="{C719C184-9C8A-B21B-E545-056D2C5C3328}"/>
                  </a:ext>
                </a:extLst>
              </p:cNvPr>
              <p:cNvGrpSpPr/>
              <p:nvPr/>
            </p:nvGrpSpPr>
            <p:grpSpPr>
              <a:xfrm>
                <a:off x="1393664" y="1339087"/>
                <a:ext cx="101292" cy="86172"/>
                <a:chOff x="1393664" y="1339087"/>
                <a:chExt cx="101292" cy="86172"/>
              </a:xfrm>
            </p:grpSpPr>
            <p:pic>
              <p:nvPicPr>
                <p:cNvPr id="21" name="Object 34">
                  <a:extLst>
                    <a:ext uri="{FF2B5EF4-FFF2-40B4-BE49-F238E27FC236}">
                      <a16:creationId xmlns:a16="http://schemas.microsoft.com/office/drawing/2014/main" id="{A3EFBBFA-B4B0-9D0A-40EE-81FB469F6FC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/>
                <a:stretch>
                  <a:fillRect/>
                </a:stretch>
              </p:blipFill>
              <p:spPr>
                <a:xfrm rot="-840000">
                  <a:off x="1393664" y="1339087"/>
                  <a:ext cx="101292" cy="86172"/>
                </a:xfrm>
                <a:prstGeom prst="rect">
                  <a:avLst/>
                </a:prstGeom>
              </p:spPr>
            </p:pic>
            <p:pic>
              <p:nvPicPr>
                <p:cNvPr id="22" name="Object 35">
                  <a:extLst>
                    <a:ext uri="{FF2B5EF4-FFF2-40B4-BE49-F238E27FC236}">
                      <a16:creationId xmlns:a16="http://schemas.microsoft.com/office/drawing/2014/main" id="{27351463-7F18-6847-88E6-6A45767C0D5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print"/>
                <a:stretch>
                  <a:fillRect/>
                </a:stretch>
              </p:blipFill>
              <p:spPr>
                <a:xfrm rot="-840000">
                  <a:off x="1416644" y="1358287"/>
                  <a:ext cx="50646" cy="43086"/>
                </a:xfrm>
                <a:prstGeom prst="rect">
                  <a:avLst/>
                </a:prstGeom>
              </p:spPr>
            </p:pic>
          </p:grpSp>
          <p:pic>
            <p:nvPicPr>
              <p:cNvPr id="20" name="Object 37">
                <a:extLst>
                  <a:ext uri="{FF2B5EF4-FFF2-40B4-BE49-F238E27FC236}">
                    <a16:creationId xmlns:a16="http://schemas.microsoft.com/office/drawing/2014/main" id="{98B5C9F4-F38F-F7D9-CFE5-7916B5252E6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 cstate="print"/>
              <a:stretch>
                <a:fillRect/>
              </a:stretch>
            </p:blipFill>
            <p:spPr>
              <a:xfrm>
                <a:off x="1052433" y="862013"/>
                <a:ext cx="2252214" cy="1805252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32046350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메인</a:t>
            </a:r>
            <a:r>
              <a:rPr lang="en-US" altLang="ko-KR" sz="1000" dirty="0">
                <a:solidFill>
                  <a:srgbClr val="0070C0"/>
                </a:solidFill>
              </a:rPr>
              <a:t>mc</a:t>
            </a:r>
            <a:r>
              <a:rPr lang="ko-KR" altLang="en-US" sz="1000" dirty="0">
                <a:solidFill>
                  <a:srgbClr val="0070C0"/>
                </a:solidFill>
              </a:rPr>
              <a:t>의 인사로 출연진들을 소개한다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그리고 출연진들의 친구들이 등장하며 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~</a:t>
            </a:r>
            <a:r>
              <a:rPr lang="ko-KR" altLang="en-US" sz="1000" dirty="0">
                <a:solidFill>
                  <a:srgbClr val="0070C0"/>
                </a:solidFill>
              </a:rPr>
              <a:t>의 친구 </a:t>
            </a:r>
            <a:r>
              <a:rPr lang="en-US" altLang="ko-KR" sz="1000" dirty="0">
                <a:solidFill>
                  <a:srgbClr val="0070C0"/>
                </a:solidFill>
              </a:rPr>
              <a:t>~</a:t>
            </a:r>
            <a:r>
              <a:rPr lang="ko-KR" altLang="en-US" sz="1000" dirty="0">
                <a:solidFill>
                  <a:srgbClr val="0070C0"/>
                </a:solidFill>
              </a:rPr>
              <a:t>입니다</a:t>
            </a:r>
            <a:r>
              <a:rPr lang="en-US" altLang="ko-KR" sz="1000" dirty="0">
                <a:solidFill>
                  <a:srgbClr val="0070C0"/>
                </a:solidFill>
              </a:rPr>
              <a:t>. </a:t>
            </a:r>
            <a:r>
              <a:rPr lang="ko-KR" altLang="en-US" sz="1000" dirty="0">
                <a:solidFill>
                  <a:srgbClr val="0070C0"/>
                </a:solidFill>
              </a:rPr>
              <a:t>와 같은 자기소개를 한다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</p:spPr>
        <p:txBody>
          <a:bodyPr>
            <a:normAutofit fontScale="32500" lnSpcReduction="20000"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음원 적기</a:t>
            </a:r>
            <a:endParaRPr lang="en-US" altLang="ko-KR" dirty="0">
              <a:solidFill>
                <a:srgbClr val="0070C0"/>
              </a:solidFill>
            </a:endParaRPr>
          </a:p>
          <a:p>
            <a:r>
              <a:rPr lang="ko-KR" altLang="en-US" dirty="0">
                <a:solidFill>
                  <a:srgbClr val="0070C0"/>
                </a:solidFill>
              </a:rPr>
              <a:t>밝고 경쾌한 음악 </a:t>
            </a:r>
            <a:r>
              <a:rPr lang="en-US" altLang="ko-KR" dirty="0">
                <a:solidFill>
                  <a:srgbClr val="0070C0"/>
                </a:solidFill>
              </a:rPr>
              <a:t>(---</a:t>
            </a:r>
            <a:r>
              <a:rPr lang="ko-KR" altLang="en-US" dirty="0">
                <a:solidFill>
                  <a:srgbClr val="0070C0"/>
                </a:solidFill>
              </a:rPr>
              <a:t>제목</a:t>
            </a:r>
            <a:r>
              <a:rPr lang="en-US" altLang="ko-KR" dirty="0">
                <a:solidFill>
                  <a:srgbClr val="0070C0"/>
                </a:solidFill>
              </a:rPr>
              <a:t>)</a:t>
            </a:r>
          </a:p>
          <a:p>
            <a:r>
              <a:rPr lang="ko-KR" altLang="en-US" dirty="0">
                <a:solidFill>
                  <a:srgbClr val="0070C0"/>
                </a:solidFill>
              </a:rPr>
              <a:t>저작권이 없는 무료 음원 중 찾으면 좋음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</p:spPr>
        <p:txBody>
          <a:bodyPr>
            <a:normAutofit/>
          </a:bodyPr>
          <a:lstStyle/>
          <a:p>
            <a:r>
              <a:rPr lang="en-US" altLang="ko-KR" sz="1500" dirty="0">
                <a:solidFill>
                  <a:srgbClr val="0070C0"/>
                </a:solidFill>
              </a:rPr>
              <a:t>00:20’ – 05:00’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멤버 전체를 잡을 수 있고 고분 박물관 배경이 잘 보이게 </a:t>
            </a:r>
            <a:r>
              <a:rPr lang="ko-KR" altLang="en-US" sz="1000" dirty="0" err="1">
                <a:solidFill>
                  <a:srgbClr val="0070C0"/>
                </a:solidFill>
              </a:rPr>
              <a:t>롱샷</a:t>
            </a:r>
            <a:r>
              <a:rPr lang="en-US" altLang="ko-KR" sz="1000" dirty="0">
                <a:solidFill>
                  <a:srgbClr val="0070C0"/>
                </a:solidFill>
              </a:rPr>
              <a:t>(L.S)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기타 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E533F3-2159-1C4F-CA9B-C536D06FC82C}"/>
              </a:ext>
            </a:extLst>
          </p:cNvPr>
          <p:cNvSpPr txBox="1"/>
          <p:nvPr/>
        </p:nvSpPr>
        <p:spPr>
          <a:xfrm>
            <a:off x="1445004" y="99237"/>
            <a:ext cx="609460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1800" b="1" dirty="0"/>
              <a:t>SCENE1</a:t>
            </a:r>
          </a:p>
          <a:p>
            <a:pPr algn="ctr"/>
            <a:endParaRPr lang="ko-KR" altLang="en-US" dirty="0">
              <a:solidFill>
                <a:srgbClr val="0070C0"/>
              </a:solidFill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553724AD-5A10-421D-66EE-3C555C3973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2320" y="1387275"/>
            <a:ext cx="5204693" cy="3474319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6632D37A-6A96-D4A7-000A-10BCCD792042}"/>
              </a:ext>
            </a:extLst>
          </p:cNvPr>
          <p:cNvSpPr txBox="1"/>
          <p:nvPr/>
        </p:nvSpPr>
        <p:spPr>
          <a:xfrm>
            <a:off x="10725912" y="105163"/>
            <a:ext cx="8092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/>
              <a:t>소개</a:t>
            </a: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3D5BB4AF-CED2-F3FE-A7C9-47B949818AB5}"/>
              </a:ext>
            </a:extLst>
          </p:cNvPr>
          <p:cNvGrpSpPr/>
          <p:nvPr/>
        </p:nvGrpSpPr>
        <p:grpSpPr>
          <a:xfrm>
            <a:off x="897294" y="834031"/>
            <a:ext cx="2961904" cy="2948821"/>
            <a:chOff x="774807" y="-532290"/>
            <a:chExt cx="13765444" cy="11947470"/>
          </a:xfrm>
        </p:grpSpPr>
        <p:grpSp>
          <p:nvGrpSpPr>
            <p:cNvPr id="3" name="그룹 2">
              <a:extLst>
                <a:ext uri="{FF2B5EF4-FFF2-40B4-BE49-F238E27FC236}">
                  <a16:creationId xmlns:a16="http://schemas.microsoft.com/office/drawing/2014/main" id="{4A768AA6-0F4B-43EF-ACA1-559B334D4935}"/>
                </a:ext>
              </a:extLst>
            </p:cNvPr>
            <p:cNvGrpSpPr/>
            <p:nvPr/>
          </p:nvGrpSpPr>
          <p:grpSpPr>
            <a:xfrm>
              <a:off x="7640998" y="4606380"/>
              <a:ext cx="947296" cy="356303"/>
              <a:chOff x="4827187" y="3488048"/>
              <a:chExt cx="947296" cy="356303"/>
            </a:xfrm>
          </p:grpSpPr>
          <p:pic>
            <p:nvPicPr>
              <p:cNvPr id="39" name="Object 2">
                <a:extLst>
                  <a:ext uri="{FF2B5EF4-FFF2-40B4-BE49-F238E27FC236}">
                    <a16:creationId xmlns:a16="http://schemas.microsoft.com/office/drawing/2014/main" id="{8576F14E-9525-5915-F58A-37D7BF471E4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4827187" y="3488048"/>
                <a:ext cx="947296" cy="356303"/>
              </a:xfrm>
              <a:prstGeom prst="rect">
                <a:avLst/>
              </a:prstGeom>
            </p:spPr>
          </p:pic>
        </p:grpSp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33263CB1-E369-1C0D-3C86-37C9D65EA17C}"/>
                </a:ext>
              </a:extLst>
            </p:cNvPr>
            <p:cNvGrpSpPr/>
            <p:nvPr/>
          </p:nvGrpSpPr>
          <p:grpSpPr>
            <a:xfrm>
              <a:off x="7314482" y="4235029"/>
              <a:ext cx="2354230" cy="1824297"/>
              <a:chOff x="4500671" y="3116697"/>
              <a:chExt cx="2354230" cy="1824297"/>
            </a:xfrm>
          </p:grpSpPr>
          <p:grpSp>
            <p:nvGrpSpPr>
              <p:cNvPr id="32" name="그룹 31">
                <a:extLst>
                  <a:ext uri="{FF2B5EF4-FFF2-40B4-BE49-F238E27FC236}">
                    <a16:creationId xmlns:a16="http://schemas.microsoft.com/office/drawing/2014/main" id="{8792FCA7-BA79-8251-FB99-91A92AA7F1F1}"/>
                  </a:ext>
                </a:extLst>
              </p:cNvPr>
              <p:cNvGrpSpPr/>
              <p:nvPr/>
            </p:nvGrpSpPr>
            <p:grpSpPr>
              <a:xfrm>
                <a:off x="5628151" y="3803741"/>
                <a:ext cx="109431" cy="95150"/>
                <a:chOff x="5628151" y="3803741"/>
                <a:chExt cx="109431" cy="95150"/>
              </a:xfrm>
            </p:grpSpPr>
            <p:pic>
              <p:nvPicPr>
                <p:cNvPr id="37" name="Object 6">
                  <a:extLst>
                    <a:ext uri="{FF2B5EF4-FFF2-40B4-BE49-F238E27FC236}">
                      <a16:creationId xmlns:a16="http://schemas.microsoft.com/office/drawing/2014/main" id="{C1ABCCFE-2194-D7D4-B80F-5C48B16FDAA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print"/>
                <a:stretch>
                  <a:fillRect/>
                </a:stretch>
              </p:blipFill>
              <p:spPr>
                <a:xfrm rot="-1020000">
                  <a:off x="5628151" y="3803741"/>
                  <a:ext cx="109431" cy="95150"/>
                </a:xfrm>
                <a:prstGeom prst="rect">
                  <a:avLst/>
                </a:prstGeom>
              </p:spPr>
            </p:pic>
            <p:pic>
              <p:nvPicPr>
                <p:cNvPr id="38" name="Object 7">
                  <a:extLst>
                    <a:ext uri="{FF2B5EF4-FFF2-40B4-BE49-F238E27FC236}">
                      <a16:creationId xmlns:a16="http://schemas.microsoft.com/office/drawing/2014/main" id="{A270B0C7-4088-B59F-5212-ECB9C6F71E7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 cstate="print"/>
                <a:stretch>
                  <a:fillRect/>
                </a:stretch>
              </p:blipFill>
              <p:spPr>
                <a:xfrm rot="-1020000">
                  <a:off x="5652921" y="3824941"/>
                  <a:ext cx="54716" cy="47575"/>
                </a:xfrm>
                <a:prstGeom prst="rect">
                  <a:avLst/>
                </a:prstGeom>
              </p:spPr>
            </p:pic>
          </p:grpSp>
          <p:grpSp>
            <p:nvGrpSpPr>
              <p:cNvPr id="33" name="그룹 32">
                <a:extLst>
                  <a:ext uri="{FF2B5EF4-FFF2-40B4-BE49-F238E27FC236}">
                    <a16:creationId xmlns:a16="http://schemas.microsoft.com/office/drawing/2014/main" id="{A3538962-27C7-54DF-1774-4056D72A62CB}"/>
                  </a:ext>
                </a:extLst>
              </p:cNvPr>
              <p:cNvGrpSpPr/>
              <p:nvPr/>
            </p:nvGrpSpPr>
            <p:grpSpPr>
              <a:xfrm>
                <a:off x="4841896" y="3593768"/>
                <a:ext cx="101292" cy="86172"/>
                <a:chOff x="4841896" y="3593768"/>
                <a:chExt cx="101292" cy="86172"/>
              </a:xfrm>
            </p:grpSpPr>
            <p:pic>
              <p:nvPicPr>
                <p:cNvPr id="35" name="Object 10">
                  <a:extLst>
                    <a:ext uri="{FF2B5EF4-FFF2-40B4-BE49-F238E27FC236}">
                      <a16:creationId xmlns:a16="http://schemas.microsoft.com/office/drawing/2014/main" id="{83440090-B274-D74D-84DD-DB810B2E00D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/>
                <a:stretch>
                  <a:fillRect/>
                </a:stretch>
              </p:blipFill>
              <p:spPr>
                <a:xfrm rot="-840000">
                  <a:off x="4841896" y="3593768"/>
                  <a:ext cx="101292" cy="86172"/>
                </a:xfrm>
                <a:prstGeom prst="rect">
                  <a:avLst/>
                </a:prstGeom>
              </p:spPr>
            </p:pic>
            <p:pic>
              <p:nvPicPr>
                <p:cNvPr id="36" name="Object 11">
                  <a:extLst>
                    <a:ext uri="{FF2B5EF4-FFF2-40B4-BE49-F238E27FC236}">
                      <a16:creationId xmlns:a16="http://schemas.microsoft.com/office/drawing/2014/main" id="{0263C12D-1D4B-159C-7AA5-9E2DFE1080B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print"/>
                <a:stretch>
                  <a:fillRect/>
                </a:stretch>
              </p:blipFill>
              <p:spPr>
                <a:xfrm rot="-840000">
                  <a:off x="4864875" y="3612968"/>
                  <a:ext cx="50646" cy="43086"/>
                </a:xfrm>
                <a:prstGeom prst="rect">
                  <a:avLst/>
                </a:prstGeom>
              </p:spPr>
            </p:pic>
          </p:grpSp>
          <p:pic>
            <p:nvPicPr>
              <p:cNvPr id="34" name="Object 13">
                <a:extLst>
                  <a:ext uri="{FF2B5EF4-FFF2-40B4-BE49-F238E27FC236}">
                    <a16:creationId xmlns:a16="http://schemas.microsoft.com/office/drawing/2014/main" id="{C871A1EB-C0AF-7D1C-F647-3CDF07C7B33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4500671" y="3116697"/>
                <a:ext cx="2354230" cy="1824297"/>
              </a:xfrm>
              <a:prstGeom prst="rect">
                <a:avLst/>
              </a:prstGeom>
            </p:spPr>
          </p:pic>
        </p:grpSp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id="{601F93E9-3386-889A-3365-76F99C3A2463}"/>
                </a:ext>
              </a:extLst>
            </p:cNvPr>
            <p:cNvGrpSpPr/>
            <p:nvPr/>
          </p:nvGrpSpPr>
          <p:grpSpPr>
            <a:xfrm>
              <a:off x="774807" y="-532290"/>
              <a:ext cx="13765444" cy="11947470"/>
              <a:chOff x="-2039004" y="-1650622"/>
              <a:chExt cx="13765444" cy="11947470"/>
            </a:xfrm>
          </p:grpSpPr>
          <p:grpSp>
            <p:nvGrpSpPr>
              <p:cNvPr id="25" name="그룹 24">
                <a:extLst>
                  <a:ext uri="{FF2B5EF4-FFF2-40B4-BE49-F238E27FC236}">
                    <a16:creationId xmlns:a16="http://schemas.microsoft.com/office/drawing/2014/main" id="{B5CD522B-7160-E043-EC8B-2A7BFCCACFA1}"/>
                  </a:ext>
                </a:extLst>
              </p:cNvPr>
              <p:cNvGrpSpPr/>
              <p:nvPr/>
            </p:nvGrpSpPr>
            <p:grpSpPr>
              <a:xfrm>
                <a:off x="-1648349" y="451662"/>
                <a:ext cx="9933740" cy="3905754"/>
                <a:chOff x="-1648349" y="451662"/>
                <a:chExt cx="9933740" cy="3905754"/>
              </a:xfrm>
            </p:grpSpPr>
            <p:pic>
              <p:nvPicPr>
                <p:cNvPr id="30" name="Object 17">
                  <a:extLst>
                    <a:ext uri="{FF2B5EF4-FFF2-40B4-BE49-F238E27FC236}">
                      <a16:creationId xmlns:a16="http://schemas.microsoft.com/office/drawing/2014/main" id="{24B6DD59-DF53-4E7F-E6BB-D61EAF454E8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 cstate="print"/>
                <a:stretch>
                  <a:fillRect/>
                </a:stretch>
              </p:blipFill>
              <p:spPr>
                <a:xfrm>
                  <a:off x="-1648349" y="451662"/>
                  <a:ext cx="9933740" cy="3905754"/>
                </a:xfrm>
                <a:prstGeom prst="rect">
                  <a:avLst/>
                </a:prstGeom>
              </p:spPr>
            </p:pic>
            <p:pic>
              <p:nvPicPr>
                <p:cNvPr id="31" name="Object 18">
                  <a:extLst>
                    <a:ext uri="{FF2B5EF4-FFF2-40B4-BE49-F238E27FC236}">
                      <a16:creationId xmlns:a16="http://schemas.microsoft.com/office/drawing/2014/main" id="{3C4C423D-4EF5-D429-F2E5-146BF85DE3F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print"/>
                <a:stretch>
                  <a:fillRect/>
                </a:stretch>
              </p:blipFill>
              <p:spPr>
                <a:xfrm>
                  <a:off x="813842" y="1406856"/>
                  <a:ext cx="4966870" cy="1952877"/>
                </a:xfrm>
                <a:prstGeom prst="rect">
                  <a:avLst/>
                </a:prstGeom>
              </p:spPr>
            </p:pic>
          </p:grpSp>
          <p:pic>
            <p:nvPicPr>
              <p:cNvPr id="26" name="Object 20">
                <a:extLst>
                  <a:ext uri="{FF2B5EF4-FFF2-40B4-BE49-F238E27FC236}">
                    <a16:creationId xmlns:a16="http://schemas.microsoft.com/office/drawing/2014/main" id="{D1499031-DFD2-65E5-DBEB-460D2858C48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 rot="-840000">
                <a:off x="1557419" y="-1650622"/>
                <a:ext cx="10169021" cy="10493297"/>
              </a:xfrm>
              <a:prstGeom prst="rect">
                <a:avLst/>
              </a:prstGeom>
            </p:spPr>
          </p:pic>
          <p:pic>
            <p:nvPicPr>
              <p:cNvPr id="27" name="Object 21">
                <a:extLst>
                  <a:ext uri="{FF2B5EF4-FFF2-40B4-BE49-F238E27FC236}">
                    <a16:creationId xmlns:a16="http://schemas.microsoft.com/office/drawing/2014/main" id="{0381FB31-945E-1141-8A0C-2C01D9EA248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 rot="1080000">
                <a:off x="-2039004" y="-538126"/>
                <a:ext cx="10517241" cy="10834974"/>
              </a:xfrm>
              <a:prstGeom prst="rect">
                <a:avLst/>
              </a:prstGeom>
            </p:spPr>
          </p:pic>
          <p:pic>
            <p:nvPicPr>
              <p:cNvPr id="28" name="Object 22">
                <a:extLst>
                  <a:ext uri="{FF2B5EF4-FFF2-40B4-BE49-F238E27FC236}">
                    <a16:creationId xmlns:a16="http://schemas.microsoft.com/office/drawing/2014/main" id="{1ED3ACE8-803B-2080-1183-73BBDBDD0A3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 rot="21120000">
                <a:off x="-81259" y="-1214644"/>
                <a:ext cx="10338761" cy="10654609"/>
              </a:xfrm>
              <a:prstGeom prst="rect">
                <a:avLst/>
              </a:prstGeom>
            </p:spPr>
          </p:pic>
          <p:pic>
            <p:nvPicPr>
              <p:cNvPr id="29" name="Object 23">
                <a:extLst>
                  <a:ext uri="{FF2B5EF4-FFF2-40B4-BE49-F238E27FC236}">
                    <a16:creationId xmlns:a16="http://schemas.microsoft.com/office/drawing/2014/main" id="{CB16072F-D44C-6359-6EBD-3A26CA21BFF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 rot="1080000">
                <a:off x="2429444" y="366773"/>
                <a:ext cx="7681108" cy="8136373"/>
              </a:xfrm>
              <a:prstGeom prst="rect">
                <a:avLst/>
              </a:prstGeom>
            </p:spPr>
          </p:pic>
        </p:grpSp>
        <p:grpSp>
          <p:nvGrpSpPr>
            <p:cNvPr id="9" name="그룹 8">
              <a:extLst>
                <a:ext uri="{FF2B5EF4-FFF2-40B4-BE49-F238E27FC236}">
                  <a16:creationId xmlns:a16="http://schemas.microsoft.com/office/drawing/2014/main" id="{DECAB172-3828-15CE-0CF6-46C846DB8BB3}"/>
                </a:ext>
              </a:extLst>
            </p:cNvPr>
            <p:cNvGrpSpPr/>
            <p:nvPr/>
          </p:nvGrpSpPr>
          <p:grpSpPr>
            <a:xfrm>
              <a:off x="3755851" y="1626970"/>
              <a:ext cx="1764314" cy="1764314"/>
              <a:chOff x="942040" y="508638"/>
              <a:chExt cx="1764314" cy="1764314"/>
            </a:xfrm>
          </p:grpSpPr>
          <p:pic>
            <p:nvPicPr>
              <p:cNvPr id="24" name="Object 26">
                <a:extLst>
                  <a:ext uri="{FF2B5EF4-FFF2-40B4-BE49-F238E27FC236}">
                    <a16:creationId xmlns:a16="http://schemas.microsoft.com/office/drawing/2014/main" id="{56EBCAA6-5E59-BB22-834E-70F81651590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 cstate="print"/>
              <a:stretch>
                <a:fillRect/>
              </a:stretch>
            </p:blipFill>
            <p:spPr>
              <a:xfrm rot="840000">
                <a:off x="942040" y="508638"/>
                <a:ext cx="1764314" cy="1764314"/>
              </a:xfrm>
              <a:prstGeom prst="rect">
                <a:avLst/>
              </a:prstGeom>
            </p:spPr>
          </p:pic>
        </p:grpSp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764BD9FA-0640-1389-3ADF-065573B90F9D}"/>
                </a:ext>
              </a:extLst>
            </p:cNvPr>
            <p:cNvGrpSpPr/>
            <p:nvPr/>
          </p:nvGrpSpPr>
          <p:grpSpPr>
            <a:xfrm>
              <a:off x="3866244" y="1980345"/>
              <a:ext cx="2252214" cy="1805252"/>
              <a:chOff x="1052433" y="862013"/>
              <a:chExt cx="2252214" cy="1805252"/>
            </a:xfrm>
          </p:grpSpPr>
          <p:grpSp>
            <p:nvGrpSpPr>
              <p:cNvPr id="12" name="그룹 11">
                <a:extLst>
                  <a:ext uri="{FF2B5EF4-FFF2-40B4-BE49-F238E27FC236}">
                    <a16:creationId xmlns:a16="http://schemas.microsoft.com/office/drawing/2014/main" id="{5949C58A-0415-C36A-04E2-CC273F89F325}"/>
                  </a:ext>
                </a:extLst>
              </p:cNvPr>
              <p:cNvGrpSpPr/>
              <p:nvPr/>
            </p:nvGrpSpPr>
            <p:grpSpPr>
              <a:xfrm>
                <a:off x="2179919" y="1549060"/>
                <a:ext cx="109431" cy="95150"/>
                <a:chOff x="2179919" y="1549060"/>
                <a:chExt cx="109431" cy="95150"/>
              </a:xfrm>
            </p:grpSpPr>
            <p:pic>
              <p:nvPicPr>
                <p:cNvPr id="22" name="Object 30">
                  <a:extLst>
                    <a:ext uri="{FF2B5EF4-FFF2-40B4-BE49-F238E27FC236}">
                      <a16:creationId xmlns:a16="http://schemas.microsoft.com/office/drawing/2014/main" id="{DB285F6B-FC7C-F90C-42B3-EF1F3CAF942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print"/>
                <a:stretch>
                  <a:fillRect/>
                </a:stretch>
              </p:blipFill>
              <p:spPr>
                <a:xfrm rot="-1020000">
                  <a:off x="2179919" y="1549060"/>
                  <a:ext cx="109431" cy="95150"/>
                </a:xfrm>
                <a:prstGeom prst="rect">
                  <a:avLst/>
                </a:prstGeom>
              </p:spPr>
            </p:pic>
            <p:pic>
              <p:nvPicPr>
                <p:cNvPr id="23" name="Object 31">
                  <a:extLst>
                    <a:ext uri="{FF2B5EF4-FFF2-40B4-BE49-F238E27FC236}">
                      <a16:creationId xmlns:a16="http://schemas.microsoft.com/office/drawing/2014/main" id="{865CF2E1-1532-5010-7FD6-C0F6D656B81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 cstate="print"/>
                <a:stretch>
                  <a:fillRect/>
                </a:stretch>
              </p:blipFill>
              <p:spPr>
                <a:xfrm rot="-1020000">
                  <a:off x="2204689" y="1570260"/>
                  <a:ext cx="54716" cy="47575"/>
                </a:xfrm>
                <a:prstGeom prst="rect">
                  <a:avLst/>
                </a:prstGeom>
              </p:spPr>
            </p:pic>
          </p:grpSp>
          <p:grpSp>
            <p:nvGrpSpPr>
              <p:cNvPr id="16" name="그룹 15">
                <a:extLst>
                  <a:ext uri="{FF2B5EF4-FFF2-40B4-BE49-F238E27FC236}">
                    <a16:creationId xmlns:a16="http://schemas.microsoft.com/office/drawing/2014/main" id="{5635C3DA-1C09-8368-E1FE-00E577A04165}"/>
                  </a:ext>
                </a:extLst>
              </p:cNvPr>
              <p:cNvGrpSpPr/>
              <p:nvPr/>
            </p:nvGrpSpPr>
            <p:grpSpPr>
              <a:xfrm>
                <a:off x="1393664" y="1339087"/>
                <a:ext cx="101292" cy="86172"/>
                <a:chOff x="1393664" y="1339087"/>
                <a:chExt cx="101292" cy="86172"/>
              </a:xfrm>
            </p:grpSpPr>
            <p:pic>
              <p:nvPicPr>
                <p:cNvPr id="19" name="Object 34">
                  <a:extLst>
                    <a:ext uri="{FF2B5EF4-FFF2-40B4-BE49-F238E27FC236}">
                      <a16:creationId xmlns:a16="http://schemas.microsoft.com/office/drawing/2014/main" id="{F336D172-D525-F2E1-3033-E801376A21D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/>
                <a:stretch>
                  <a:fillRect/>
                </a:stretch>
              </p:blipFill>
              <p:spPr>
                <a:xfrm rot="-840000">
                  <a:off x="1393664" y="1339087"/>
                  <a:ext cx="101292" cy="86172"/>
                </a:xfrm>
                <a:prstGeom prst="rect">
                  <a:avLst/>
                </a:prstGeom>
              </p:spPr>
            </p:pic>
            <p:pic>
              <p:nvPicPr>
                <p:cNvPr id="21" name="Object 35">
                  <a:extLst>
                    <a:ext uri="{FF2B5EF4-FFF2-40B4-BE49-F238E27FC236}">
                      <a16:creationId xmlns:a16="http://schemas.microsoft.com/office/drawing/2014/main" id="{DE154C2D-F5AF-5456-AE13-183FEE7C22A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print"/>
                <a:stretch>
                  <a:fillRect/>
                </a:stretch>
              </p:blipFill>
              <p:spPr>
                <a:xfrm rot="-840000">
                  <a:off x="1416644" y="1358287"/>
                  <a:ext cx="50646" cy="43086"/>
                </a:xfrm>
                <a:prstGeom prst="rect">
                  <a:avLst/>
                </a:prstGeom>
              </p:spPr>
            </p:pic>
          </p:grpSp>
          <p:pic>
            <p:nvPicPr>
              <p:cNvPr id="18" name="Object 37">
                <a:extLst>
                  <a:ext uri="{FF2B5EF4-FFF2-40B4-BE49-F238E27FC236}">
                    <a16:creationId xmlns:a16="http://schemas.microsoft.com/office/drawing/2014/main" id="{81A1D573-8028-2E01-B659-0BCC3CB333D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 cstate="print"/>
              <a:stretch>
                <a:fillRect/>
              </a:stretch>
            </p:blipFill>
            <p:spPr>
              <a:xfrm>
                <a:off x="1052433" y="862013"/>
                <a:ext cx="2252214" cy="1805252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37590204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787213"/>
            <a:ext cx="3932237" cy="647700"/>
          </a:xfrm>
        </p:spPr>
        <p:txBody>
          <a:bodyPr>
            <a:normAutofit fontScale="32500" lnSpcReduction="20000"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음원 적기</a:t>
            </a:r>
            <a:endParaRPr lang="en-US" altLang="ko-KR" dirty="0">
              <a:solidFill>
                <a:srgbClr val="0070C0"/>
              </a:solidFill>
            </a:endParaRPr>
          </a:p>
          <a:p>
            <a:r>
              <a:rPr lang="ko-KR" altLang="en-US" dirty="0">
                <a:solidFill>
                  <a:srgbClr val="0070C0"/>
                </a:solidFill>
              </a:rPr>
              <a:t>밝고 경쾌한 음악 </a:t>
            </a:r>
            <a:r>
              <a:rPr lang="en-US" altLang="ko-KR" dirty="0">
                <a:solidFill>
                  <a:srgbClr val="0070C0"/>
                </a:solidFill>
              </a:rPr>
              <a:t>(---</a:t>
            </a:r>
            <a:r>
              <a:rPr lang="ko-KR" altLang="en-US" dirty="0">
                <a:solidFill>
                  <a:srgbClr val="0070C0"/>
                </a:solidFill>
              </a:rPr>
              <a:t>제목</a:t>
            </a:r>
            <a:r>
              <a:rPr lang="en-US" altLang="ko-KR" dirty="0">
                <a:solidFill>
                  <a:srgbClr val="0070C0"/>
                </a:solidFill>
              </a:rPr>
              <a:t>)</a:t>
            </a:r>
          </a:p>
          <a:p>
            <a:r>
              <a:rPr lang="ko-KR" altLang="en-US" dirty="0">
                <a:solidFill>
                  <a:srgbClr val="0070C0"/>
                </a:solidFill>
              </a:rPr>
              <a:t>저작권이 없는 무료 음원 중 찾으면 좋음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</p:spPr>
        <p:txBody>
          <a:bodyPr>
            <a:normAutofit/>
          </a:bodyPr>
          <a:lstStyle/>
          <a:p>
            <a:r>
              <a:rPr lang="en-US" altLang="ko-KR" sz="1500" dirty="0">
                <a:solidFill>
                  <a:srgbClr val="0070C0"/>
                </a:solidFill>
              </a:rPr>
              <a:t>05:00’ – 07:00’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PD</a:t>
            </a:r>
            <a:r>
              <a:rPr lang="ko-KR" altLang="en-US" sz="1000" dirty="0">
                <a:solidFill>
                  <a:srgbClr val="0070C0"/>
                </a:solidFill>
              </a:rPr>
              <a:t>와 출연진들을 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바스트</a:t>
            </a:r>
            <a:r>
              <a:rPr lang="ko-KR" altLang="en-US" sz="1000" dirty="0">
                <a:solidFill>
                  <a:srgbClr val="0070C0"/>
                </a:solidFill>
              </a:rPr>
              <a:t> 샷</a:t>
            </a:r>
            <a:r>
              <a:rPr lang="en-US" altLang="ko-KR" sz="1000" dirty="0">
                <a:solidFill>
                  <a:srgbClr val="0070C0"/>
                </a:solidFill>
              </a:rPr>
              <a:t>(B.S)</a:t>
            </a:r>
            <a:r>
              <a:rPr lang="ko-KR" altLang="en-US" sz="1000" dirty="0">
                <a:solidFill>
                  <a:srgbClr val="0070C0"/>
                </a:solidFill>
              </a:rPr>
              <a:t>으로 번갈아 가면서 촬영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6688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altLang="ko-KR" sz="9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9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900" dirty="0">
                <a:solidFill>
                  <a:srgbClr val="0070C0"/>
                </a:solidFill>
              </a:rPr>
              <a:t>PD</a:t>
            </a:r>
            <a:r>
              <a:rPr lang="ko-KR" altLang="en-US" sz="900" dirty="0">
                <a:solidFill>
                  <a:srgbClr val="0070C0"/>
                </a:solidFill>
              </a:rPr>
              <a:t>가 출연진들이 가야에 대해 소개하자고 한다</a:t>
            </a:r>
            <a:endParaRPr lang="en-US" altLang="ko-KR" sz="9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900" dirty="0">
                <a:solidFill>
                  <a:srgbClr val="0070C0"/>
                </a:solidFill>
              </a:rPr>
              <a:t>출연진과 친구가 한 팀이 되어 가</a:t>
            </a:r>
            <a:endParaRPr lang="en-US" altLang="ko-KR" sz="9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900" dirty="0">
                <a:solidFill>
                  <a:srgbClr val="0070C0"/>
                </a:solidFill>
              </a:rPr>
              <a:t>야를 돌아다니며 미션을 하는 내용을 설명한다</a:t>
            </a:r>
            <a:endParaRPr lang="en-US" altLang="ko-KR" sz="9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900" dirty="0">
                <a:solidFill>
                  <a:srgbClr val="0070C0"/>
                </a:solidFill>
              </a:rPr>
              <a:t>PD: </a:t>
            </a:r>
            <a:r>
              <a:rPr lang="ko-KR" altLang="en-US" sz="900" dirty="0">
                <a:solidFill>
                  <a:srgbClr val="0070C0"/>
                </a:solidFill>
              </a:rPr>
              <a:t>가야에 대해서 더 잘 알아보고자 가야관련 미션들을 준비하였습니다</a:t>
            </a:r>
            <a:r>
              <a:rPr lang="en-US" altLang="ko-KR" sz="9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900" dirty="0">
                <a:solidFill>
                  <a:srgbClr val="0070C0"/>
                </a:solidFill>
              </a:rPr>
              <a:t>가야의 대표적인 문화를 체험해보고자 각각의 장소에서 승리팀과 패배팀의</a:t>
            </a:r>
            <a:endParaRPr lang="en-US" altLang="ko-KR" sz="9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900" dirty="0">
                <a:solidFill>
                  <a:srgbClr val="0070C0"/>
                </a:solidFill>
              </a:rPr>
              <a:t>식사가 결정되니 </a:t>
            </a:r>
            <a:r>
              <a:rPr lang="ko-KR" altLang="en-US" sz="900" dirty="0" err="1">
                <a:solidFill>
                  <a:srgbClr val="0070C0"/>
                </a:solidFill>
              </a:rPr>
              <a:t>잘해보시길</a:t>
            </a:r>
            <a:r>
              <a:rPr lang="ko-KR" altLang="en-US" sz="900" dirty="0">
                <a:solidFill>
                  <a:srgbClr val="0070C0"/>
                </a:solidFill>
              </a:rPr>
              <a:t> 바랍니다</a:t>
            </a:r>
            <a:r>
              <a:rPr lang="en-US" altLang="ko-KR" sz="9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endParaRPr lang="ko-KR" altLang="en-US" sz="900" dirty="0">
              <a:solidFill>
                <a:srgbClr val="0070C0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E533F3-2159-1C4F-CA9B-C536D06FC82C}"/>
              </a:ext>
            </a:extLst>
          </p:cNvPr>
          <p:cNvSpPr txBox="1"/>
          <p:nvPr/>
        </p:nvSpPr>
        <p:spPr>
          <a:xfrm>
            <a:off x="1417572" y="88385"/>
            <a:ext cx="609460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ko-KR" sz="1800" b="1" dirty="0"/>
              <a:t>SCENE2</a:t>
            </a:r>
          </a:p>
          <a:p>
            <a:endParaRPr lang="ko-KR" altLang="en-US" dirty="0">
              <a:solidFill>
                <a:srgbClr val="0070C0"/>
              </a:solidFill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39D99B30-0D06-F63F-731E-1FED0E8B81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050" y="1369551"/>
            <a:ext cx="2789801" cy="365979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6A99648-75D9-A4F1-B3CE-E6B9B545DD59}"/>
              </a:ext>
            </a:extLst>
          </p:cNvPr>
          <p:cNvSpPr txBox="1"/>
          <p:nvPr/>
        </p:nvSpPr>
        <p:spPr>
          <a:xfrm>
            <a:off x="10726347" y="64324"/>
            <a:ext cx="868680" cy="376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/>
              <a:t>진행</a:t>
            </a: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991DA914-EE85-06DE-512B-2949241C691F}"/>
              </a:ext>
            </a:extLst>
          </p:cNvPr>
          <p:cNvGrpSpPr/>
          <p:nvPr/>
        </p:nvGrpSpPr>
        <p:grpSpPr>
          <a:xfrm>
            <a:off x="1417572" y="734716"/>
            <a:ext cx="2961904" cy="2948821"/>
            <a:chOff x="774807" y="-532290"/>
            <a:chExt cx="13765444" cy="11947470"/>
          </a:xfrm>
        </p:grpSpPr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id="{AEE0F18B-30A5-8939-B92C-CF2640DC2C77}"/>
                </a:ext>
              </a:extLst>
            </p:cNvPr>
            <p:cNvGrpSpPr/>
            <p:nvPr/>
          </p:nvGrpSpPr>
          <p:grpSpPr>
            <a:xfrm>
              <a:off x="7640998" y="4606380"/>
              <a:ext cx="947296" cy="356303"/>
              <a:chOff x="4827187" y="3488048"/>
              <a:chExt cx="947296" cy="356303"/>
            </a:xfrm>
          </p:grpSpPr>
          <p:pic>
            <p:nvPicPr>
              <p:cNvPr id="39" name="Object 2">
                <a:extLst>
                  <a:ext uri="{FF2B5EF4-FFF2-40B4-BE49-F238E27FC236}">
                    <a16:creationId xmlns:a16="http://schemas.microsoft.com/office/drawing/2014/main" id="{28CC06C6-80BD-A350-B37B-E255A93C227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4827187" y="3488048"/>
                <a:ext cx="947296" cy="356303"/>
              </a:xfrm>
              <a:prstGeom prst="rect">
                <a:avLst/>
              </a:prstGeom>
            </p:spPr>
          </p:pic>
        </p:grpSp>
        <p:grpSp>
          <p:nvGrpSpPr>
            <p:cNvPr id="8" name="그룹 7">
              <a:extLst>
                <a:ext uri="{FF2B5EF4-FFF2-40B4-BE49-F238E27FC236}">
                  <a16:creationId xmlns:a16="http://schemas.microsoft.com/office/drawing/2014/main" id="{CBDC920D-B964-81E4-172A-80B67AFE2AED}"/>
                </a:ext>
              </a:extLst>
            </p:cNvPr>
            <p:cNvGrpSpPr/>
            <p:nvPr/>
          </p:nvGrpSpPr>
          <p:grpSpPr>
            <a:xfrm>
              <a:off x="7314482" y="4235029"/>
              <a:ext cx="2354230" cy="1824297"/>
              <a:chOff x="4500671" y="3116697"/>
              <a:chExt cx="2354230" cy="1824297"/>
            </a:xfrm>
          </p:grpSpPr>
          <p:grpSp>
            <p:nvGrpSpPr>
              <p:cNvPr id="32" name="그룹 31">
                <a:extLst>
                  <a:ext uri="{FF2B5EF4-FFF2-40B4-BE49-F238E27FC236}">
                    <a16:creationId xmlns:a16="http://schemas.microsoft.com/office/drawing/2014/main" id="{7EEAB423-3FA0-9117-CAD3-D4CFF3C1CC71}"/>
                  </a:ext>
                </a:extLst>
              </p:cNvPr>
              <p:cNvGrpSpPr/>
              <p:nvPr/>
            </p:nvGrpSpPr>
            <p:grpSpPr>
              <a:xfrm>
                <a:off x="5628151" y="3803741"/>
                <a:ext cx="109431" cy="95150"/>
                <a:chOff x="5628151" y="3803741"/>
                <a:chExt cx="109431" cy="95150"/>
              </a:xfrm>
            </p:grpSpPr>
            <p:pic>
              <p:nvPicPr>
                <p:cNvPr id="37" name="Object 6">
                  <a:extLst>
                    <a:ext uri="{FF2B5EF4-FFF2-40B4-BE49-F238E27FC236}">
                      <a16:creationId xmlns:a16="http://schemas.microsoft.com/office/drawing/2014/main" id="{0449DAF8-948F-F554-6D91-7A65D88082A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print"/>
                <a:stretch>
                  <a:fillRect/>
                </a:stretch>
              </p:blipFill>
              <p:spPr>
                <a:xfrm rot="-1020000">
                  <a:off x="5628151" y="3803741"/>
                  <a:ext cx="109431" cy="95150"/>
                </a:xfrm>
                <a:prstGeom prst="rect">
                  <a:avLst/>
                </a:prstGeom>
              </p:spPr>
            </p:pic>
            <p:pic>
              <p:nvPicPr>
                <p:cNvPr id="38" name="Object 7">
                  <a:extLst>
                    <a:ext uri="{FF2B5EF4-FFF2-40B4-BE49-F238E27FC236}">
                      <a16:creationId xmlns:a16="http://schemas.microsoft.com/office/drawing/2014/main" id="{A5951776-558A-409C-035D-A7B839FBEB2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 cstate="print"/>
                <a:stretch>
                  <a:fillRect/>
                </a:stretch>
              </p:blipFill>
              <p:spPr>
                <a:xfrm rot="-1020000">
                  <a:off x="5652921" y="3824941"/>
                  <a:ext cx="54716" cy="47575"/>
                </a:xfrm>
                <a:prstGeom prst="rect">
                  <a:avLst/>
                </a:prstGeom>
              </p:spPr>
            </p:pic>
          </p:grpSp>
          <p:grpSp>
            <p:nvGrpSpPr>
              <p:cNvPr id="33" name="그룹 32">
                <a:extLst>
                  <a:ext uri="{FF2B5EF4-FFF2-40B4-BE49-F238E27FC236}">
                    <a16:creationId xmlns:a16="http://schemas.microsoft.com/office/drawing/2014/main" id="{D6E6C2A6-9137-37D6-42F3-E5C1D28E9309}"/>
                  </a:ext>
                </a:extLst>
              </p:cNvPr>
              <p:cNvGrpSpPr/>
              <p:nvPr/>
            </p:nvGrpSpPr>
            <p:grpSpPr>
              <a:xfrm>
                <a:off x="4841896" y="3593768"/>
                <a:ext cx="101292" cy="86172"/>
                <a:chOff x="4841896" y="3593768"/>
                <a:chExt cx="101292" cy="86172"/>
              </a:xfrm>
            </p:grpSpPr>
            <p:pic>
              <p:nvPicPr>
                <p:cNvPr id="35" name="Object 10">
                  <a:extLst>
                    <a:ext uri="{FF2B5EF4-FFF2-40B4-BE49-F238E27FC236}">
                      <a16:creationId xmlns:a16="http://schemas.microsoft.com/office/drawing/2014/main" id="{D9ED6342-9BCC-56D3-AE45-4D8E0F07A33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/>
                <a:stretch>
                  <a:fillRect/>
                </a:stretch>
              </p:blipFill>
              <p:spPr>
                <a:xfrm rot="-840000">
                  <a:off x="4841896" y="3593768"/>
                  <a:ext cx="101292" cy="86172"/>
                </a:xfrm>
                <a:prstGeom prst="rect">
                  <a:avLst/>
                </a:prstGeom>
              </p:spPr>
            </p:pic>
            <p:pic>
              <p:nvPicPr>
                <p:cNvPr id="36" name="Object 11">
                  <a:extLst>
                    <a:ext uri="{FF2B5EF4-FFF2-40B4-BE49-F238E27FC236}">
                      <a16:creationId xmlns:a16="http://schemas.microsoft.com/office/drawing/2014/main" id="{4D2C6531-6A35-3E60-968D-99B6112A701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print"/>
                <a:stretch>
                  <a:fillRect/>
                </a:stretch>
              </p:blipFill>
              <p:spPr>
                <a:xfrm rot="-840000">
                  <a:off x="4864875" y="3612968"/>
                  <a:ext cx="50646" cy="43086"/>
                </a:xfrm>
                <a:prstGeom prst="rect">
                  <a:avLst/>
                </a:prstGeom>
              </p:spPr>
            </p:pic>
          </p:grpSp>
          <p:pic>
            <p:nvPicPr>
              <p:cNvPr id="34" name="Object 13">
                <a:extLst>
                  <a:ext uri="{FF2B5EF4-FFF2-40B4-BE49-F238E27FC236}">
                    <a16:creationId xmlns:a16="http://schemas.microsoft.com/office/drawing/2014/main" id="{56526CE5-DC30-6320-CB1B-05DA92A2383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4500671" y="3116697"/>
                <a:ext cx="2354230" cy="1824297"/>
              </a:xfrm>
              <a:prstGeom prst="rect">
                <a:avLst/>
              </a:prstGeom>
            </p:spPr>
          </p:pic>
        </p:grpSp>
        <p:grpSp>
          <p:nvGrpSpPr>
            <p:cNvPr id="9" name="그룹 8">
              <a:extLst>
                <a:ext uri="{FF2B5EF4-FFF2-40B4-BE49-F238E27FC236}">
                  <a16:creationId xmlns:a16="http://schemas.microsoft.com/office/drawing/2014/main" id="{0B214EE4-AC06-C75D-37E7-22E3519E0FBA}"/>
                </a:ext>
              </a:extLst>
            </p:cNvPr>
            <p:cNvGrpSpPr/>
            <p:nvPr/>
          </p:nvGrpSpPr>
          <p:grpSpPr>
            <a:xfrm>
              <a:off x="774807" y="-532290"/>
              <a:ext cx="13765444" cy="11947470"/>
              <a:chOff x="-2039004" y="-1650622"/>
              <a:chExt cx="13765444" cy="11947470"/>
            </a:xfrm>
          </p:grpSpPr>
          <p:grpSp>
            <p:nvGrpSpPr>
              <p:cNvPr id="25" name="그룹 24">
                <a:extLst>
                  <a:ext uri="{FF2B5EF4-FFF2-40B4-BE49-F238E27FC236}">
                    <a16:creationId xmlns:a16="http://schemas.microsoft.com/office/drawing/2014/main" id="{58D977EC-482C-E555-007B-A2F6373CB544}"/>
                  </a:ext>
                </a:extLst>
              </p:cNvPr>
              <p:cNvGrpSpPr/>
              <p:nvPr/>
            </p:nvGrpSpPr>
            <p:grpSpPr>
              <a:xfrm>
                <a:off x="-1648349" y="451662"/>
                <a:ext cx="9933740" cy="3905754"/>
                <a:chOff x="-1648349" y="451662"/>
                <a:chExt cx="9933740" cy="3905754"/>
              </a:xfrm>
            </p:grpSpPr>
            <p:pic>
              <p:nvPicPr>
                <p:cNvPr id="30" name="Object 17">
                  <a:extLst>
                    <a:ext uri="{FF2B5EF4-FFF2-40B4-BE49-F238E27FC236}">
                      <a16:creationId xmlns:a16="http://schemas.microsoft.com/office/drawing/2014/main" id="{EF08E63F-DEBD-3457-EAD5-0BDE31505CC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 cstate="print"/>
                <a:stretch>
                  <a:fillRect/>
                </a:stretch>
              </p:blipFill>
              <p:spPr>
                <a:xfrm>
                  <a:off x="-1648349" y="451662"/>
                  <a:ext cx="9933740" cy="3905754"/>
                </a:xfrm>
                <a:prstGeom prst="rect">
                  <a:avLst/>
                </a:prstGeom>
              </p:spPr>
            </p:pic>
            <p:pic>
              <p:nvPicPr>
                <p:cNvPr id="31" name="Object 18">
                  <a:extLst>
                    <a:ext uri="{FF2B5EF4-FFF2-40B4-BE49-F238E27FC236}">
                      <a16:creationId xmlns:a16="http://schemas.microsoft.com/office/drawing/2014/main" id="{934E9D6E-1258-F314-3A71-26B3BA9B19D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print"/>
                <a:stretch>
                  <a:fillRect/>
                </a:stretch>
              </p:blipFill>
              <p:spPr>
                <a:xfrm>
                  <a:off x="813842" y="1406856"/>
                  <a:ext cx="4966870" cy="1952877"/>
                </a:xfrm>
                <a:prstGeom prst="rect">
                  <a:avLst/>
                </a:prstGeom>
              </p:spPr>
            </p:pic>
          </p:grpSp>
          <p:pic>
            <p:nvPicPr>
              <p:cNvPr id="26" name="Object 20">
                <a:extLst>
                  <a:ext uri="{FF2B5EF4-FFF2-40B4-BE49-F238E27FC236}">
                    <a16:creationId xmlns:a16="http://schemas.microsoft.com/office/drawing/2014/main" id="{AED553C6-7568-AE12-063C-9C55B1ADBF2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 rot="-840000">
                <a:off x="1557419" y="-1650622"/>
                <a:ext cx="10169021" cy="10493297"/>
              </a:xfrm>
              <a:prstGeom prst="rect">
                <a:avLst/>
              </a:prstGeom>
            </p:spPr>
          </p:pic>
          <p:pic>
            <p:nvPicPr>
              <p:cNvPr id="27" name="Object 21">
                <a:extLst>
                  <a:ext uri="{FF2B5EF4-FFF2-40B4-BE49-F238E27FC236}">
                    <a16:creationId xmlns:a16="http://schemas.microsoft.com/office/drawing/2014/main" id="{A12BFEDE-CD15-1492-05AA-CA65C9696B1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 rot="1080000">
                <a:off x="-2039004" y="-538126"/>
                <a:ext cx="10517241" cy="10834974"/>
              </a:xfrm>
              <a:prstGeom prst="rect">
                <a:avLst/>
              </a:prstGeom>
            </p:spPr>
          </p:pic>
          <p:pic>
            <p:nvPicPr>
              <p:cNvPr id="28" name="Object 22">
                <a:extLst>
                  <a:ext uri="{FF2B5EF4-FFF2-40B4-BE49-F238E27FC236}">
                    <a16:creationId xmlns:a16="http://schemas.microsoft.com/office/drawing/2014/main" id="{BED19DAD-3B3B-F883-292E-ECC2EE2FE96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 rot="21120000">
                <a:off x="-81259" y="-1214644"/>
                <a:ext cx="10338761" cy="10654609"/>
              </a:xfrm>
              <a:prstGeom prst="rect">
                <a:avLst/>
              </a:prstGeom>
            </p:spPr>
          </p:pic>
          <p:pic>
            <p:nvPicPr>
              <p:cNvPr id="29" name="Object 23">
                <a:extLst>
                  <a:ext uri="{FF2B5EF4-FFF2-40B4-BE49-F238E27FC236}">
                    <a16:creationId xmlns:a16="http://schemas.microsoft.com/office/drawing/2014/main" id="{B96159C2-6433-179F-C46A-CC27352EA96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 rot="1080000">
                <a:off x="2429444" y="366773"/>
                <a:ext cx="7681108" cy="8136373"/>
              </a:xfrm>
              <a:prstGeom prst="rect">
                <a:avLst/>
              </a:prstGeom>
            </p:spPr>
          </p:pic>
        </p:grpSp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92C99C06-A84E-FEA5-0772-43C4ABFCAAC5}"/>
                </a:ext>
              </a:extLst>
            </p:cNvPr>
            <p:cNvGrpSpPr/>
            <p:nvPr/>
          </p:nvGrpSpPr>
          <p:grpSpPr>
            <a:xfrm>
              <a:off x="3755851" y="1626970"/>
              <a:ext cx="1764314" cy="1764314"/>
              <a:chOff x="942040" y="508638"/>
              <a:chExt cx="1764314" cy="1764314"/>
            </a:xfrm>
          </p:grpSpPr>
          <p:pic>
            <p:nvPicPr>
              <p:cNvPr id="24" name="Object 26">
                <a:extLst>
                  <a:ext uri="{FF2B5EF4-FFF2-40B4-BE49-F238E27FC236}">
                    <a16:creationId xmlns:a16="http://schemas.microsoft.com/office/drawing/2014/main" id="{D47F1744-2076-9C62-70BA-5CA3EDD32F6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 cstate="print"/>
              <a:stretch>
                <a:fillRect/>
              </a:stretch>
            </p:blipFill>
            <p:spPr>
              <a:xfrm rot="840000">
                <a:off x="942040" y="508638"/>
                <a:ext cx="1764314" cy="1764314"/>
              </a:xfrm>
              <a:prstGeom prst="rect">
                <a:avLst/>
              </a:prstGeom>
            </p:spPr>
          </p:pic>
        </p:grpSp>
        <p:grpSp>
          <p:nvGrpSpPr>
            <p:cNvPr id="12" name="그룹 11">
              <a:extLst>
                <a:ext uri="{FF2B5EF4-FFF2-40B4-BE49-F238E27FC236}">
                  <a16:creationId xmlns:a16="http://schemas.microsoft.com/office/drawing/2014/main" id="{30994704-E717-62EE-5AEA-EB4427D7703E}"/>
                </a:ext>
              </a:extLst>
            </p:cNvPr>
            <p:cNvGrpSpPr/>
            <p:nvPr/>
          </p:nvGrpSpPr>
          <p:grpSpPr>
            <a:xfrm>
              <a:off x="3866244" y="1980345"/>
              <a:ext cx="2252214" cy="1805252"/>
              <a:chOff x="1052433" y="862013"/>
              <a:chExt cx="2252214" cy="1805252"/>
            </a:xfrm>
          </p:grpSpPr>
          <p:grpSp>
            <p:nvGrpSpPr>
              <p:cNvPr id="16" name="그룹 15">
                <a:extLst>
                  <a:ext uri="{FF2B5EF4-FFF2-40B4-BE49-F238E27FC236}">
                    <a16:creationId xmlns:a16="http://schemas.microsoft.com/office/drawing/2014/main" id="{B52B57F2-66B5-FC85-57FC-4849DF0A2C51}"/>
                  </a:ext>
                </a:extLst>
              </p:cNvPr>
              <p:cNvGrpSpPr/>
              <p:nvPr/>
            </p:nvGrpSpPr>
            <p:grpSpPr>
              <a:xfrm>
                <a:off x="2179919" y="1549060"/>
                <a:ext cx="109431" cy="95150"/>
                <a:chOff x="2179919" y="1549060"/>
                <a:chExt cx="109431" cy="95150"/>
              </a:xfrm>
            </p:grpSpPr>
            <p:pic>
              <p:nvPicPr>
                <p:cNvPr id="22" name="Object 30">
                  <a:extLst>
                    <a:ext uri="{FF2B5EF4-FFF2-40B4-BE49-F238E27FC236}">
                      <a16:creationId xmlns:a16="http://schemas.microsoft.com/office/drawing/2014/main" id="{CBC44BA7-4DAF-E4FA-B8E7-3DED2EE60C1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print"/>
                <a:stretch>
                  <a:fillRect/>
                </a:stretch>
              </p:blipFill>
              <p:spPr>
                <a:xfrm rot="-1020000">
                  <a:off x="2179919" y="1549060"/>
                  <a:ext cx="109431" cy="95150"/>
                </a:xfrm>
                <a:prstGeom prst="rect">
                  <a:avLst/>
                </a:prstGeom>
              </p:spPr>
            </p:pic>
            <p:pic>
              <p:nvPicPr>
                <p:cNvPr id="23" name="Object 31">
                  <a:extLst>
                    <a:ext uri="{FF2B5EF4-FFF2-40B4-BE49-F238E27FC236}">
                      <a16:creationId xmlns:a16="http://schemas.microsoft.com/office/drawing/2014/main" id="{D951A053-3164-360B-8DD1-481E65083E5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 cstate="print"/>
                <a:stretch>
                  <a:fillRect/>
                </a:stretch>
              </p:blipFill>
              <p:spPr>
                <a:xfrm rot="-1020000">
                  <a:off x="2204689" y="1570260"/>
                  <a:ext cx="54716" cy="47575"/>
                </a:xfrm>
                <a:prstGeom prst="rect">
                  <a:avLst/>
                </a:prstGeom>
              </p:spPr>
            </p:pic>
          </p:grpSp>
          <p:grpSp>
            <p:nvGrpSpPr>
              <p:cNvPr id="18" name="그룹 17">
                <a:extLst>
                  <a:ext uri="{FF2B5EF4-FFF2-40B4-BE49-F238E27FC236}">
                    <a16:creationId xmlns:a16="http://schemas.microsoft.com/office/drawing/2014/main" id="{9D124E93-C5CC-142F-21D4-0580707AB65D}"/>
                  </a:ext>
                </a:extLst>
              </p:cNvPr>
              <p:cNvGrpSpPr/>
              <p:nvPr/>
            </p:nvGrpSpPr>
            <p:grpSpPr>
              <a:xfrm>
                <a:off x="1393664" y="1339087"/>
                <a:ext cx="101292" cy="86172"/>
                <a:chOff x="1393664" y="1339087"/>
                <a:chExt cx="101292" cy="86172"/>
              </a:xfrm>
            </p:grpSpPr>
            <p:pic>
              <p:nvPicPr>
                <p:cNvPr id="20" name="Object 34">
                  <a:extLst>
                    <a:ext uri="{FF2B5EF4-FFF2-40B4-BE49-F238E27FC236}">
                      <a16:creationId xmlns:a16="http://schemas.microsoft.com/office/drawing/2014/main" id="{D3303F09-605B-E010-FB65-8A1E7E707D3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/>
                <a:stretch>
                  <a:fillRect/>
                </a:stretch>
              </p:blipFill>
              <p:spPr>
                <a:xfrm rot="-840000">
                  <a:off x="1393664" y="1339087"/>
                  <a:ext cx="101292" cy="86172"/>
                </a:xfrm>
                <a:prstGeom prst="rect">
                  <a:avLst/>
                </a:prstGeom>
              </p:spPr>
            </p:pic>
            <p:pic>
              <p:nvPicPr>
                <p:cNvPr id="21" name="Object 35">
                  <a:extLst>
                    <a:ext uri="{FF2B5EF4-FFF2-40B4-BE49-F238E27FC236}">
                      <a16:creationId xmlns:a16="http://schemas.microsoft.com/office/drawing/2014/main" id="{7E98292D-5AE4-B900-C390-744A48CA827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print"/>
                <a:stretch>
                  <a:fillRect/>
                </a:stretch>
              </p:blipFill>
              <p:spPr>
                <a:xfrm rot="-840000">
                  <a:off x="1416644" y="1358287"/>
                  <a:ext cx="50646" cy="43086"/>
                </a:xfrm>
                <a:prstGeom prst="rect">
                  <a:avLst/>
                </a:prstGeom>
              </p:spPr>
            </p:pic>
          </p:grpSp>
          <p:pic>
            <p:nvPicPr>
              <p:cNvPr id="19" name="Object 37">
                <a:extLst>
                  <a:ext uri="{FF2B5EF4-FFF2-40B4-BE49-F238E27FC236}">
                    <a16:creationId xmlns:a16="http://schemas.microsoft.com/office/drawing/2014/main" id="{AEB403D9-E8F0-1167-6633-9C56B17CD5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 cstate="print"/>
              <a:stretch>
                <a:fillRect/>
              </a:stretch>
            </p:blipFill>
            <p:spPr>
              <a:xfrm>
                <a:off x="1052433" y="862013"/>
                <a:ext cx="2252214" cy="1805252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29069661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787213"/>
            <a:ext cx="3932237" cy="647700"/>
          </a:xfrm>
        </p:spPr>
        <p:txBody>
          <a:bodyPr>
            <a:normAutofit fontScale="32500" lnSpcReduction="20000"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음원 적기</a:t>
            </a:r>
            <a:endParaRPr lang="en-US" altLang="ko-KR" dirty="0">
              <a:solidFill>
                <a:srgbClr val="0070C0"/>
              </a:solidFill>
            </a:endParaRPr>
          </a:p>
          <a:p>
            <a:r>
              <a:rPr lang="ko-KR" altLang="en-US" dirty="0">
                <a:solidFill>
                  <a:srgbClr val="0070C0"/>
                </a:solidFill>
              </a:rPr>
              <a:t>밝고 경쾌한 음악 </a:t>
            </a:r>
            <a:r>
              <a:rPr lang="en-US" altLang="ko-KR" dirty="0">
                <a:solidFill>
                  <a:srgbClr val="0070C0"/>
                </a:solidFill>
              </a:rPr>
              <a:t>(---</a:t>
            </a:r>
            <a:r>
              <a:rPr lang="ko-KR" altLang="en-US" dirty="0">
                <a:solidFill>
                  <a:srgbClr val="0070C0"/>
                </a:solidFill>
              </a:rPr>
              <a:t>제목</a:t>
            </a:r>
            <a:r>
              <a:rPr lang="en-US" altLang="ko-KR" dirty="0">
                <a:solidFill>
                  <a:srgbClr val="0070C0"/>
                </a:solidFill>
              </a:rPr>
              <a:t>)</a:t>
            </a:r>
          </a:p>
          <a:p>
            <a:r>
              <a:rPr lang="ko-KR" altLang="en-US" dirty="0">
                <a:solidFill>
                  <a:srgbClr val="0070C0"/>
                </a:solidFill>
              </a:rPr>
              <a:t>저작권이 없는 무료 음원 중 찾으면 좋음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</p:spPr>
        <p:txBody>
          <a:bodyPr>
            <a:normAutofit/>
          </a:bodyPr>
          <a:lstStyle/>
          <a:p>
            <a:r>
              <a:rPr lang="en-US" altLang="ko-KR" sz="1500" dirty="0">
                <a:solidFill>
                  <a:srgbClr val="0070C0"/>
                </a:solidFill>
              </a:rPr>
              <a:t>10:00’ – 13:00’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미션 봉투를 뽑고 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각각의 미션봉투를 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클로즈업</a:t>
            </a:r>
            <a:r>
              <a:rPr lang="en-US" altLang="ko-KR" sz="1000" dirty="0">
                <a:solidFill>
                  <a:srgbClr val="0070C0"/>
                </a:solidFill>
              </a:rPr>
              <a:t>(C.U)</a:t>
            </a:r>
            <a:r>
              <a:rPr lang="ko-KR" altLang="en-US" sz="1000" dirty="0">
                <a:solidFill>
                  <a:srgbClr val="0070C0"/>
                </a:solidFill>
              </a:rPr>
              <a:t>으로 보여준다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그리고 설명 장면을 띄워준다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 PD</a:t>
            </a:r>
            <a:r>
              <a:rPr lang="ko-KR" altLang="en-US" sz="1000" dirty="0">
                <a:solidFill>
                  <a:srgbClr val="0070C0"/>
                </a:solidFill>
              </a:rPr>
              <a:t>가 미션을 설명하고 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각자의 미션 장소로 떠난다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E533F3-2159-1C4F-CA9B-C536D06FC82C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latinLnBrk="1"/>
            <a:r>
              <a:rPr lang="en-US" altLang="ko-KR" sz="1800" b="1" dirty="0"/>
              <a:t>SCENE4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3D52153D-E1D2-6B3B-1405-F5EAD97798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527" y="1369551"/>
            <a:ext cx="2770380" cy="3682135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507586CD-5B1C-A8F6-09EB-23AD24284A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7328" y="1369551"/>
            <a:ext cx="3017520" cy="368213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1DA2986-2293-6BCB-8316-D1671BC9C31B}"/>
              </a:ext>
            </a:extLst>
          </p:cNvPr>
          <p:cNvSpPr txBox="1"/>
          <p:nvPr/>
        </p:nvSpPr>
        <p:spPr>
          <a:xfrm>
            <a:off x="10633985" y="153647"/>
            <a:ext cx="80056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미션소개</a:t>
            </a: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415BE3A5-00CE-F5AF-25D8-C9D1153C5DDF}"/>
              </a:ext>
            </a:extLst>
          </p:cNvPr>
          <p:cNvGrpSpPr/>
          <p:nvPr/>
        </p:nvGrpSpPr>
        <p:grpSpPr>
          <a:xfrm>
            <a:off x="167122" y="834031"/>
            <a:ext cx="2961904" cy="2948821"/>
            <a:chOff x="774807" y="-532290"/>
            <a:chExt cx="13765444" cy="11947470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B9B43193-D5B1-DC00-90EE-D4E7AABECB1B}"/>
                </a:ext>
              </a:extLst>
            </p:cNvPr>
            <p:cNvGrpSpPr/>
            <p:nvPr/>
          </p:nvGrpSpPr>
          <p:grpSpPr>
            <a:xfrm>
              <a:off x="7640998" y="4606380"/>
              <a:ext cx="947296" cy="356303"/>
              <a:chOff x="4827187" y="3488048"/>
              <a:chExt cx="947296" cy="356303"/>
            </a:xfrm>
          </p:grpSpPr>
          <p:pic>
            <p:nvPicPr>
              <p:cNvPr id="40" name="Object 2">
                <a:extLst>
                  <a:ext uri="{FF2B5EF4-FFF2-40B4-BE49-F238E27FC236}">
                    <a16:creationId xmlns:a16="http://schemas.microsoft.com/office/drawing/2014/main" id="{D609FF5D-EEF2-FC9C-5450-88F4DB55EEE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4827187" y="3488048"/>
                <a:ext cx="947296" cy="356303"/>
              </a:xfrm>
              <a:prstGeom prst="rect">
                <a:avLst/>
              </a:prstGeom>
            </p:spPr>
          </p:pic>
        </p:grpSp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id="{A8240C7A-B233-8390-4519-30E572D57FEA}"/>
                </a:ext>
              </a:extLst>
            </p:cNvPr>
            <p:cNvGrpSpPr/>
            <p:nvPr/>
          </p:nvGrpSpPr>
          <p:grpSpPr>
            <a:xfrm>
              <a:off x="7314482" y="4235029"/>
              <a:ext cx="2354230" cy="1824297"/>
              <a:chOff x="4500671" y="3116697"/>
              <a:chExt cx="2354230" cy="1824297"/>
            </a:xfrm>
          </p:grpSpPr>
          <p:grpSp>
            <p:nvGrpSpPr>
              <p:cNvPr id="33" name="그룹 32">
                <a:extLst>
                  <a:ext uri="{FF2B5EF4-FFF2-40B4-BE49-F238E27FC236}">
                    <a16:creationId xmlns:a16="http://schemas.microsoft.com/office/drawing/2014/main" id="{46A5D166-2498-D547-386E-D2439B3B61CA}"/>
                  </a:ext>
                </a:extLst>
              </p:cNvPr>
              <p:cNvGrpSpPr/>
              <p:nvPr/>
            </p:nvGrpSpPr>
            <p:grpSpPr>
              <a:xfrm>
                <a:off x="5628151" y="3803741"/>
                <a:ext cx="109431" cy="95150"/>
                <a:chOff x="5628151" y="3803741"/>
                <a:chExt cx="109431" cy="95150"/>
              </a:xfrm>
            </p:grpSpPr>
            <p:pic>
              <p:nvPicPr>
                <p:cNvPr id="38" name="Object 6">
                  <a:extLst>
                    <a:ext uri="{FF2B5EF4-FFF2-40B4-BE49-F238E27FC236}">
                      <a16:creationId xmlns:a16="http://schemas.microsoft.com/office/drawing/2014/main" id="{B27A861E-732C-BB27-E7CB-F39AE089CF0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 cstate="print"/>
                <a:stretch>
                  <a:fillRect/>
                </a:stretch>
              </p:blipFill>
              <p:spPr>
                <a:xfrm rot="-1020000">
                  <a:off x="5628151" y="3803741"/>
                  <a:ext cx="109431" cy="95150"/>
                </a:xfrm>
                <a:prstGeom prst="rect">
                  <a:avLst/>
                </a:prstGeom>
              </p:spPr>
            </p:pic>
            <p:pic>
              <p:nvPicPr>
                <p:cNvPr id="39" name="Object 7">
                  <a:extLst>
                    <a:ext uri="{FF2B5EF4-FFF2-40B4-BE49-F238E27FC236}">
                      <a16:creationId xmlns:a16="http://schemas.microsoft.com/office/drawing/2014/main" id="{F1E5D967-C63D-F118-AEB3-A661025ABCA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/>
                <a:stretch>
                  <a:fillRect/>
                </a:stretch>
              </p:blipFill>
              <p:spPr>
                <a:xfrm rot="-1020000">
                  <a:off x="5652921" y="3824941"/>
                  <a:ext cx="54716" cy="47575"/>
                </a:xfrm>
                <a:prstGeom prst="rect">
                  <a:avLst/>
                </a:prstGeom>
              </p:spPr>
            </p:pic>
          </p:grpSp>
          <p:grpSp>
            <p:nvGrpSpPr>
              <p:cNvPr id="34" name="그룹 33">
                <a:extLst>
                  <a:ext uri="{FF2B5EF4-FFF2-40B4-BE49-F238E27FC236}">
                    <a16:creationId xmlns:a16="http://schemas.microsoft.com/office/drawing/2014/main" id="{673AD2D1-8402-21F9-EE1A-B2BA4A8987C3}"/>
                  </a:ext>
                </a:extLst>
              </p:cNvPr>
              <p:cNvGrpSpPr/>
              <p:nvPr/>
            </p:nvGrpSpPr>
            <p:grpSpPr>
              <a:xfrm>
                <a:off x="4841896" y="3593768"/>
                <a:ext cx="101292" cy="86172"/>
                <a:chOff x="4841896" y="3593768"/>
                <a:chExt cx="101292" cy="86172"/>
              </a:xfrm>
            </p:grpSpPr>
            <p:pic>
              <p:nvPicPr>
                <p:cNvPr id="36" name="Object 10">
                  <a:extLst>
                    <a:ext uri="{FF2B5EF4-FFF2-40B4-BE49-F238E27FC236}">
                      <a16:creationId xmlns:a16="http://schemas.microsoft.com/office/drawing/2014/main" id="{BEF4C567-F14A-AD26-B91A-9290720C3FD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print"/>
                <a:stretch>
                  <a:fillRect/>
                </a:stretch>
              </p:blipFill>
              <p:spPr>
                <a:xfrm rot="-840000">
                  <a:off x="4841896" y="3593768"/>
                  <a:ext cx="101292" cy="86172"/>
                </a:xfrm>
                <a:prstGeom prst="rect">
                  <a:avLst/>
                </a:prstGeom>
              </p:spPr>
            </p:pic>
            <p:pic>
              <p:nvPicPr>
                <p:cNvPr id="37" name="Object 11">
                  <a:extLst>
                    <a:ext uri="{FF2B5EF4-FFF2-40B4-BE49-F238E27FC236}">
                      <a16:creationId xmlns:a16="http://schemas.microsoft.com/office/drawing/2014/main" id="{08ADA9D5-1187-BB51-CDBC-C7A333B801D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 cstate="print"/>
                <a:stretch>
                  <a:fillRect/>
                </a:stretch>
              </p:blipFill>
              <p:spPr>
                <a:xfrm rot="-840000">
                  <a:off x="4864875" y="3612968"/>
                  <a:ext cx="50646" cy="43086"/>
                </a:xfrm>
                <a:prstGeom prst="rect">
                  <a:avLst/>
                </a:prstGeom>
              </p:spPr>
            </p:pic>
          </p:grpSp>
          <p:pic>
            <p:nvPicPr>
              <p:cNvPr id="35" name="Object 13">
                <a:extLst>
                  <a:ext uri="{FF2B5EF4-FFF2-40B4-BE49-F238E27FC236}">
                    <a16:creationId xmlns:a16="http://schemas.microsoft.com/office/drawing/2014/main" id="{AABF254B-8509-DF09-7753-6C68685C7E0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4500671" y="3116697"/>
                <a:ext cx="2354230" cy="1824297"/>
              </a:xfrm>
              <a:prstGeom prst="rect">
                <a:avLst/>
              </a:prstGeom>
            </p:spPr>
          </p:pic>
        </p:grpSp>
        <p:grpSp>
          <p:nvGrpSpPr>
            <p:cNvPr id="8" name="그룹 7">
              <a:extLst>
                <a:ext uri="{FF2B5EF4-FFF2-40B4-BE49-F238E27FC236}">
                  <a16:creationId xmlns:a16="http://schemas.microsoft.com/office/drawing/2014/main" id="{F0B0269B-8FD3-CFBF-E378-1B22F9BB22FE}"/>
                </a:ext>
              </a:extLst>
            </p:cNvPr>
            <p:cNvGrpSpPr/>
            <p:nvPr/>
          </p:nvGrpSpPr>
          <p:grpSpPr>
            <a:xfrm>
              <a:off x="774807" y="-532290"/>
              <a:ext cx="13765444" cy="11947470"/>
              <a:chOff x="-2039004" y="-1650622"/>
              <a:chExt cx="13765444" cy="11947470"/>
            </a:xfrm>
          </p:grpSpPr>
          <p:grpSp>
            <p:nvGrpSpPr>
              <p:cNvPr id="26" name="그룹 25">
                <a:extLst>
                  <a:ext uri="{FF2B5EF4-FFF2-40B4-BE49-F238E27FC236}">
                    <a16:creationId xmlns:a16="http://schemas.microsoft.com/office/drawing/2014/main" id="{12696DA0-B17C-DA68-7959-7D36F51C32C6}"/>
                  </a:ext>
                </a:extLst>
              </p:cNvPr>
              <p:cNvGrpSpPr/>
              <p:nvPr/>
            </p:nvGrpSpPr>
            <p:grpSpPr>
              <a:xfrm>
                <a:off x="-1648349" y="451662"/>
                <a:ext cx="9933740" cy="3905754"/>
                <a:chOff x="-1648349" y="451662"/>
                <a:chExt cx="9933740" cy="3905754"/>
              </a:xfrm>
            </p:grpSpPr>
            <p:pic>
              <p:nvPicPr>
                <p:cNvPr id="31" name="Object 17">
                  <a:extLst>
                    <a:ext uri="{FF2B5EF4-FFF2-40B4-BE49-F238E27FC236}">
                      <a16:creationId xmlns:a16="http://schemas.microsoft.com/office/drawing/2014/main" id="{A78F2136-8F3F-A3FF-00B6-CB422418B33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print"/>
                <a:stretch>
                  <a:fillRect/>
                </a:stretch>
              </p:blipFill>
              <p:spPr>
                <a:xfrm>
                  <a:off x="-1648349" y="451662"/>
                  <a:ext cx="9933740" cy="3905754"/>
                </a:xfrm>
                <a:prstGeom prst="rect">
                  <a:avLst/>
                </a:prstGeom>
              </p:spPr>
            </p:pic>
            <p:pic>
              <p:nvPicPr>
                <p:cNvPr id="32" name="Object 18">
                  <a:extLst>
                    <a:ext uri="{FF2B5EF4-FFF2-40B4-BE49-F238E27FC236}">
                      <a16:creationId xmlns:a16="http://schemas.microsoft.com/office/drawing/2014/main" id="{5AECB022-74E6-793F-3FE7-D73E39CC1FD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1" cstate="print"/>
                <a:stretch>
                  <a:fillRect/>
                </a:stretch>
              </p:blipFill>
              <p:spPr>
                <a:xfrm>
                  <a:off x="813842" y="1406856"/>
                  <a:ext cx="4966870" cy="1952877"/>
                </a:xfrm>
                <a:prstGeom prst="rect">
                  <a:avLst/>
                </a:prstGeom>
              </p:spPr>
            </p:pic>
          </p:grpSp>
          <p:pic>
            <p:nvPicPr>
              <p:cNvPr id="27" name="Object 20">
                <a:extLst>
                  <a:ext uri="{FF2B5EF4-FFF2-40B4-BE49-F238E27FC236}">
                    <a16:creationId xmlns:a16="http://schemas.microsoft.com/office/drawing/2014/main" id="{0B3FF72E-8F13-39E0-A2A6-B5E2B4F629B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 rot="-840000">
                <a:off x="1557419" y="-1650622"/>
                <a:ext cx="10169021" cy="10493297"/>
              </a:xfrm>
              <a:prstGeom prst="rect">
                <a:avLst/>
              </a:prstGeom>
            </p:spPr>
          </p:pic>
          <p:pic>
            <p:nvPicPr>
              <p:cNvPr id="28" name="Object 21">
                <a:extLst>
                  <a:ext uri="{FF2B5EF4-FFF2-40B4-BE49-F238E27FC236}">
                    <a16:creationId xmlns:a16="http://schemas.microsoft.com/office/drawing/2014/main" id="{C003609E-7660-FE67-00F7-936004CCEF3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 rot="1080000">
                <a:off x="-2039004" y="-538126"/>
                <a:ext cx="10517241" cy="10834974"/>
              </a:xfrm>
              <a:prstGeom prst="rect">
                <a:avLst/>
              </a:prstGeom>
            </p:spPr>
          </p:pic>
          <p:pic>
            <p:nvPicPr>
              <p:cNvPr id="29" name="Object 22">
                <a:extLst>
                  <a:ext uri="{FF2B5EF4-FFF2-40B4-BE49-F238E27FC236}">
                    <a16:creationId xmlns:a16="http://schemas.microsoft.com/office/drawing/2014/main" id="{2641F607-EB6C-EE2D-FECC-295A409ABC1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 rot="21120000">
                <a:off x="-81259" y="-1214644"/>
                <a:ext cx="10338761" cy="10654609"/>
              </a:xfrm>
              <a:prstGeom prst="rect">
                <a:avLst/>
              </a:prstGeom>
            </p:spPr>
          </p:pic>
          <p:pic>
            <p:nvPicPr>
              <p:cNvPr id="30" name="Object 23">
                <a:extLst>
                  <a:ext uri="{FF2B5EF4-FFF2-40B4-BE49-F238E27FC236}">
                    <a16:creationId xmlns:a16="http://schemas.microsoft.com/office/drawing/2014/main" id="{D7383A01-6491-383B-ABF3-CB66D6D0F82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 cstate="print"/>
              <a:stretch>
                <a:fillRect/>
              </a:stretch>
            </p:blipFill>
            <p:spPr>
              <a:xfrm rot="1080000">
                <a:off x="2429444" y="366773"/>
                <a:ext cx="7681108" cy="8136373"/>
              </a:xfrm>
              <a:prstGeom prst="rect">
                <a:avLst/>
              </a:prstGeom>
            </p:spPr>
          </p:pic>
        </p:grpSp>
        <p:grpSp>
          <p:nvGrpSpPr>
            <p:cNvPr id="12" name="그룹 11">
              <a:extLst>
                <a:ext uri="{FF2B5EF4-FFF2-40B4-BE49-F238E27FC236}">
                  <a16:creationId xmlns:a16="http://schemas.microsoft.com/office/drawing/2014/main" id="{BABFD280-8728-60A3-FB14-2BF03C853ADE}"/>
                </a:ext>
              </a:extLst>
            </p:cNvPr>
            <p:cNvGrpSpPr/>
            <p:nvPr/>
          </p:nvGrpSpPr>
          <p:grpSpPr>
            <a:xfrm>
              <a:off x="3755851" y="1626970"/>
              <a:ext cx="1764314" cy="1764314"/>
              <a:chOff x="942040" y="508638"/>
              <a:chExt cx="1764314" cy="1764314"/>
            </a:xfrm>
          </p:grpSpPr>
          <p:pic>
            <p:nvPicPr>
              <p:cNvPr id="25" name="Object 26">
                <a:extLst>
                  <a:ext uri="{FF2B5EF4-FFF2-40B4-BE49-F238E27FC236}">
                    <a16:creationId xmlns:a16="http://schemas.microsoft.com/office/drawing/2014/main" id="{595F9D07-31D4-D7F7-ED85-9C00FD52EFF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 cstate="print"/>
              <a:stretch>
                <a:fillRect/>
              </a:stretch>
            </p:blipFill>
            <p:spPr>
              <a:xfrm rot="840000">
                <a:off x="942040" y="508638"/>
                <a:ext cx="1764314" cy="1764314"/>
              </a:xfrm>
              <a:prstGeom prst="rect">
                <a:avLst/>
              </a:prstGeom>
            </p:spPr>
          </p:pic>
        </p:grpSp>
        <p:grpSp>
          <p:nvGrpSpPr>
            <p:cNvPr id="16" name="그룹 15">
              <a:extLst>
                <a:ext uri="{FF2B5EF4-FFF2-40B4-BE49-F238E27FC236}">
                  <a16:creationId xmlns:a16="http://schemas.microsoft.com/office/drawing/2014/main" id="{24C24243-7EF8-C2E0-EDC1-139A73E86ECD}"/>
                </a:ext>
              </a:extLst>
            </p:cNvPr>
            <p:cNvGrpSpPr/>
            <p:nvPr/>
          </p:nvGrpSpPr>
          <p:grpSpPr>
            <a:xfrm>
              <a:off x="3866244" y="1980345"/>
              <a:ext cx="2252214" cy="1805252"/>
              <a:chOff x="1052433" y="862013"/>
              <a:chExt cx="2252214" cy="1805252"/>
            </a:xfrm>
          </p:grpSpPr>
          <p:grpSp>
            <p:nvGrpSpPr>
              <p:cNvPr id="18" name="그룹 17">
                <a:extLst>
                  <a:ext uri="{FF2B5EF4-FFF2-40B4-BE49-F238E27FC236}">
                    <a16:creationId xmlns:a16="http://schemas.microsoft.com/office/drawing/2014/main" id="{AFF891A5-03DB-7F98-6C33-938819FC2D82}"/>
                  </a:ext>
                </a:extLst>
              </p:cNvPr>
              <p:cNvGrpSpPr/>
              <p:nvPr/>
            </p:nvGrpSpPr>
            <p:grpSpPr>
              <a:xfrm>
                <a:off x="2179919" y="1549060"/>
                <a:ext cx="109431" cy="95150"/>
                <a:chOff x="2179919" y="1549060"/>
                <a:chExt cx="109431" cy="95150"/>
              </a:xfrm>
            </p:grpSpPr>
            <p:pic>
              <p:nvPicPr>
                <p:cNvPr id="23" name="Object 30">
                  <a:extLst>
                    <a:ext uri="{FF2B5EF4-FFF2-40B4-BE49-F238E27FC236}">
                      <a16:creationId xmlns:a16="http://schemas.microsoft.com/office/drawing/2014/main" id="{DD1D951A-B9E5-3D1D-994A-7DCEE753CEB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 cstate="print"/>
                <a:stretch>
                  <a:fillRect/>
                </a:stretch>
              </p:blipFill>
              <p:spPr>
                <a:xfrm rot="-1020000">
                  <a:off x="2179919" y="1549060"/>
                  <a:ext cx="109431" cy="95150"/>
                </a:xfrm>
                <a:prstGeom prst="rect">
                  <a:avLst/>
                </a:prstGeom>
              </p:spPr>
            </p:pic>
            <p:pic>
              <p:nvPicPr>
                <p:cNvPr id="24" name="Object 31">
                  <a:extLst>
                    <a:ext uri="{FF2B5EF4-FFF2-40B4-BE49-F238E27FC236}">
                      <a16:creationId xmlns:a16="http://schemas.microsoft.com/office/drawing/2014/main" id="{EF8B8FE3-845C-F35C-A66E-AF197AD2447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/>
                <a:stretch>
                  <a:fillRect/>
                </a:stretch>
              </p:blipFill>
              <p:spPr>
                <a:xfrm rot="-1020000">
                  <a:off x="2204689" y="1570260"/>
                  <a:ext cx="54716" cy="47575"/>
                </a:xfrm>
                <a:prstGeom prst="rect">
                  <a:avLst/>
                </a:prstGeom>
              </p:spPr>
            </p:pic>
          </p:grpSp>
          <p:grpSp>
            <p:nvGrpSpPr>
              <p:cNvPr id="19" name="그룹 18">
                <a:extLst>
                  <a:ext uri="{FF2B5EF4-FFF2-40B4-BE49-F238E27FC236}">
                    <a16:creationId xmlns:a16="http://schemas.microsoft.com/office/drawing/2014/main" id="{6182647A-750D-0D63-E7D4-934637847219}"/>
                  </a:ext>
                </a:extLst>
              </p:cNvPr>
              <p:cNvGrpSpPr/>
              <p:nvPr/>
            </p:nvGrpSpPr>
            <p:grpSpPr>
              <a:xfrm>
                <a:off x="1393664" y="1339087"/>
                <a:ext cx="101292" cy="86172"/>
                <a:chOff x="1393664" y="1339087"/>
                <a:chExt cx="101292" cy="86172"/>
              </a:xfrm>
            </p:grpSpPr>
            <p:pic>
              <p:nvPicPr>
                <p:cNvPr id="21" name="Object 34">
                  <a:extLst>
                    <a:ext uri="{FF2B5EF4-FFF2-40B4-BE49-F238E27FC236}">
                      <a16:creationId xmlns:a16="http://schemas.microsoft.com/office/drawing/2014/main" id="{377B81F3-0BA8-898E-D251-7EFB0503BB7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print"/>
                <a:stretch>
                  <a:fillRect/>
                </a:stretch>
              </p:blipFill>
              <p:spPr>
                <a:xfrm rot="-840000">
                  <a:off x="1393664" y="1339087"/>
                  <a:ext cx="101292" cy="86172"/>
                </a:xfrm>
                <a:prstGeom prst="rect">
                  <a:avLst/>
                </a:prstGeom>
              </p:spPr>
            </p:pic>
            <p:pic>
              <p:nvPicPr>
                <p:cNvPr id="22" name="Object 35">
                  <a:extLst>
                    <a:ext uri="{FF2B5EF4-FFF2-40B4-BE49-F238E27FC236}">
                      <a16:creationId xmlns:a16="http://schemas.microsoft.com/office/drawing/2014/main" id="{F8224249-3B57-DE7C-A550-F71EF67E211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 cstate="print"/>
                <a:stretch>
                  <a:fillRect/>
                </a:stretch>
              </p:blipFill>
              <p:spPr>
                <a:xfrm rot="-840000">
                  <a:off x="1416644" y="1358287"/>
                  <a:ext cx="50646" cy="43086"/>
                </a:xfrm>
                <a:prstGeom prst="rect">
                  <a:avLst/>
                </a:prstGeom>
              </p:spPr>
            </p:pic>
          </p:grpSp>
          <p:pic>
            <p:nvPicPr>
              <p:cNvPr id="20" name="Object 37">
                <a:extLst>
                  <a:ext uri="{FF2B5EF4-FFF2-40B4-BE49-F238E27FC236}">
                    <a16:creationId xmlns:a16="http://schemas.microsoft.com/office/drawing/2014/main" id="{FC77E200-AA8A-7F4E-B727-628D08D8224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print"/>
              <a:stretch>
                <a:fillRect/>
              </a:stretch>
            </p:blipFill>
            <p:spPr>
              <a:xfrm>
                <a:off x="1052433" y="862013"/>
                <a:ext cx="2252214" cy="1805252"/>
              </a:xfrm>
              <a:prstGeom prst="rect">
                <a:avLst/>
              </a:prstGeom>
            </p:spPr>
          </p:pic>
        </p:grpSp>
      </p:grpSp>
      <p:grpSp>
        <p:nvGrpSpPr>
          <p:cNvPr id="41" name="그룹 40">
            <a:extLst>
              <a:ext uri="{FF2B5EF4-FFF2-40B4-BE49-F238E27FC236}">
                <a16:creationId xmlns:a16="http://schemas.microsoft.com/office/drawing/2014/main" id="{5FA803EA-DB0E-07CE-5089-D74CBC2D458C}"/>
              </a:ext>
            </a:extLst>
          </p:cNvPr>
          <p:cNvGrpSpPr/>
          <p:nvPr/>
        </p:nvGrpSpPr>
        <p:grpSpPr>
          <a:xfrm>
            <a:off x="3284803" y="799631"/>
            <a:ext cx="2961904" cy="2948821"/>
            <a:chOff x="774807" y="-532290"/>
            <a:chExt cx="13765444" cy="11947470"/>
          </a:xfrm>
        </p:grpSpPr>
        <p:grpSp>
          <p:nvGrpSpPr>
            <p:cNvPr id="42" name="그룹 41">
              <a:extLst>
                <a:ext uri="{FF2B5EF4-FFF2-40B4-BE49-F238E27FC236}">
                  <a16:creationId xmlns:a16="http://schemas.microsoft.com/office/drawing/2014/main" id="{95EE87FF-CC17-2973-4BA0-3C216A3543D7}"/>
                </a:ext>
              </a:extLst>
            </p:cNvPr>
            <p:cNvGrpSpPr/>
            <p:nvPr/>
          </p:nvGrpSpPr>
          <p:grpSpPr>
            <a:xfrm>
              <a:off x="7640998" y="4606380"/>
              <a:ext cx="947296" cy="356303"/>
              <a:chOff x="4827187" y="3488048"/>
              <a:chExt cx="947296" cy="356303"/>
            </a:xfrm>
          </p:grpSpPr>
          <p:pic>
            <p:nvPicPr>
              <p:cNvPr id="69" name="Object 2">
                <a:extLst>
                  <a:ext uri="{FF2B5EF4-FFF2-40B4-BE49-F238E27FC236}">
                    <a16:creationId xmlns:a16="http://schemas.microsoft.com/office/drawing/2014/main" id="{DCD14467-A765-AFCC-01C9-FB6261FB290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4827187" y="3488048"/>
                <a:ext cx="947296" cy="356303"/>
              </a:xfrm>
              <a:prstGeom prst="rect">
                <a:avLst/>
              </a:prstGeom>
            </p:spPr>
          </p:pic>
        </p:grpSp>
        <p:grpSp>
          <p:nvGrpSpPr>
            <p:cNvPr id="43" name="그룹 42">
              <a:extLst>
                <a:ext uri="{FF2B5EF4-FFF2-40B4-BE49-F238E27FC236}">
                  <a16:creationId xmlns:a16="http://schemas.microsoft.com/office/drawing/2014/main" id="{AA3439CA-0CDC-6DD5-0910-501512496545}"/>
                </a:ext>
              </a:extLst>
            </p:cNvPr>
            <p:cNvGrpSpPr/>
            <p:nvPr/>
          </p:nvGrpSpPr>
          <p:grpSpPr>
            <a:xfrm>
              <a:off x="7314482" y="4235029"/>
              <a:ext cx="2354230" cy="1824297"/>
              <a:chOff x="4500671" y="3116697"/>
              <a:chExt cx="2354230" cy="1824297"/>
            </a:xfrm>
          </p:grpSpPr>
          <p:grpSp>
            <p:nvGrpSpPr>
              <p:cNvPr id="62" name="그룹 61">
                <a:extLst>
                  <a:ext uri="{FF2B5EF4-FFF2-40B4-BE49-F238E27FC236}">
                    <a16:creationId xmlns:a16="http://schemas.microsoft.com/office/drawing/2014/main" id="{8654B6E6-CE52-FB37-3D41-6161DF888DA3}"/>
                  </a:ext>
                </a:extLst>
              </p:cNvPr>
              <p:cNvGrpSpPr/>
              <p:nvPr/>
            </p:nvGrpSpPr>
            <p:grpSpPr>
              <a:xfrm>
                <a:off x="5628151" y="3803741"/>
                <a:ext cx="109431" cy="95150"/>
                <a:chOff x="5628151" y="3803741"/>
                <a:chExt cx="109431" cy="95150"/>
              </a:xfrm>
            </p:grpSpPr>
            <p:pic>
              <p:nvPicPr>
                <p:cNvPr id="67" name="Object 6">
                  <a:extLst>
                    <a:ext uri="{FF2B5EF4-FFF2-40B4-BE49-F238E27FC236}">
                      <a16:creationId xmlns:a16="http://schemas.microsoft.com/office/drawing/2014/main" id="{19456C22-83C0-6E70-C2E4-8D6CC98460D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 cstate="print"/>
                <a:stretch>
                  <a:fillRect/>
                </a:stretch>
              </p:blipFill>
              <p:spPr>
                <a:xfrm rot="-1020000">
                  <a:off x="5628151" y="3803741"/>
                  <a:ext cx="109431" cy="95150"/>
                </a:xfrm>
                <a:prstGeom prst="rect">
                  <a:avLst/>
                </a:prstGeom>
              </p:spPr>
            </p:pic>
            <p:pic>
              <p:nvPicPr>
                <p:cNvPr id="68" name="Object 7">
                  <a:extLst>
                    <a:ext uri="{FF2B5EF4-FFF2-40B4-BE49-F238E27FC236}">
                      <a16:creationId xmlns:a16="http://schemas.microsoft.com/office/drawing/2014/main" id="{9B17B8DE-10DE-4E34-7ECD-206E7729838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/>
                <a:stretch>
                  <a:fillRect/>
                </a:stretch>
              </p:blipFill>
              <p:spPr>
                <a:xfrm rot="-1020000">
                  <a:off x="5652921" y="3824941"/>
                  <a:ext cx="54716" cy="47575"/>
                </a:xfrm>
                <a:prstGeom prst="rect">
                  <a:avLst/>
                </a:prstGeom>
              </p:spPr>
            </p:pic>
          </p:grpSp>
          <p:grpSp>
            <p:nvGrpSpPr>
              <p:cNvPr id="63" name="그룹 62">
                <a:extLst>
                  <a:ext uri="{FF2B5EF4-FFF2-40B4-BE49-F238E27FC236}">
                    <a16:creationId xmlns:a16="http://schemas.microsoft.com/office/drawing/2014/main" id="{EA034803-A3D6-0AD6-80EF-2386510B9D9A}"/>
                  </a:ext>
                </a:extLst>
              </p:cNvPr>
              <p:cNvGrpSpPr/>
              <p:nvPr/>
            </p:nvGrpSpPr>
            <p:grpSpPr>
              <a:xfrm>
                <a:off x="4841896" y="3593768"/>
                <a:ext cx="101292" cy="86172"/>
                <a:chOff x="4841896" y="3593768"/>
                <a:chExt cx="101292" cy="86172"/>
              </a:xfrm>
            </p:grpSpPr>
            <p:pic>
              <p:nvPicPr>
                <p:cNvPr id="65" name="Object 10">
                  <a:extLst>
                    <a:ext uri="{FF2B5EF4-FFF2-40B4-BE49-F238E27FC236}">
                      <a16:creationId xmlns:a16="http://schemas.microsoft.com/office/drawing/2014/main" id="{FFE812B3-9393-6618-AD45-B75834E93DA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print"/>
                <a:stretch>
                  <a:fillRect/>
                </a:stretch>
              </p:blipFill>
              <p:spPr>
                <a:xfrm rot="-840000">
                  <a:off x="4841896" y="3593768"/>
                  <a:ext cx="101292" cy="86172"/>
                </a:xfrm>
                <a:prstGeom prst="rect">
                  <a:avLst/>
                </a:prstGeom>
              </p:spPr>
            </p:pic>
            <p:pic>
              <p:nvPicPr>
                <p:cNvPr id="66" name="Object 11">
                  <a:extLst>
                    <a:ext uri="{FF2B5EF4-FFF2-40B4-BE49-F238E27FC236}">
                      <a16:creationId xmlns:a16="http://schemas.microsoft.com/office/drawing/2014/main" id="{3D0280B1-DF8A-DC68-EDC0-CF15151E666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 cstate="print"/>
                <a:stretch>
                  <a:fillRect/>
                </a:stretch>
              </p:blipFill>
              <p:spPr>
                <a:xfrm rot="-840000">
                  <a:off x="4864875" y="3612968"/>
                  <a:ext cx="50646" cy="43086"/>
                </a:xfrm>
                <a:prstGeom prst="rect">
                  <a:avLst/>
                </a:prstGeom>
              </p:spPr>
            </p:pic>
          </p:grpSp>
          <p:pic>
            <p:nvPicPr>
              <p:cNvPr id="64" name="Object 13">
                <a:extLst>
                  <a:ext uri="{FF2B5EF4-FFF2-40B4-BE49-F238E27FC236}">
                    <a16:creationId xmlns:a16="http://schemas.microsoft.com/office/drawing/2014/main" id="{81945794-56A1-802E-37A8-B23F1FFAB94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4500671" y="3116697"/>
                <a:ext cx="2354230" cy="1824297"/>
              </a:xfrm>
              <a:prstGeom prst="rect">
                <a:avLst/>
              </a:prstGeom>
            </p:spPr>
          </p:pic>
        </p:grpSp>
        <p:grpSp>
          <p:nvGrpSpPr>
            <p:cNvPr id="44" name="그룹 43">
              <a:extLst>
                <a:ext uri="{FF2B5EF4-FFF2-40B4-BE49-F238E27FC236}">
                  <a16:creationId xmlns:a16="http://schemas.microsoft.com/office/drawing/2014/main" id="{1664B39C-A498-3B48-FA63-63A916A6336E}"/>
                </a:ext>
              </a:extLst>
            </p:cNvPr>
            <p:cNvGrpSpPr/>
            <p:nvPr/>
          </p:nvGrpSpPr>
          <p:grpSpPr>
            <a:xfrm>
              <a:off x="774807" y="-532290"/>
              <a:ext cx="13765444" cy="11947470"/>
              <a:chOff x="-2039004" y="-1650622"/>
              <a:chExt cx="13765444" cy="11947470"/>
            </a:xfrm>
          </p:grpSpPr>
          <p:grpSp>
            <p:nvGrpSpPr>
              <p:cNvPr id="55" name="그룹 54">
                <a:extLst>
                  <a:ext uri="{FF2B5EF4-FFF2-40B4-BE49-F238E27FC236}">
                    <a16:creationId xmlns:a16="http://schemas.microsoft.com/office/drawing/2014/main" id="{D5E54CD1-CD83-17BE-1417-4F4F1D868A99}"/>
                  </a:ext>
                </a:extLst>
              </p:cNvPr>
              <p:cNvGrpSpPr/>
              <p:nvPr/>
            </p:nvGrpSpPr>
            <p:grpSpPr>
              <a:xfrm>
                <a:off x="-1648349" y="451662"/>
                <a:ext cx="9933740" cy="3905754"/>
                <a:chOff x="-1648349" y="451662"/>
                <a:chExt cx="9933740" cy="3905754"/>
              </a:xfrm>
            </p:grpSpPr>
            <p:pic>
              <p:nvPicPr>
                <p:cNvPr id="60" name="Object 17">
                  <a:extLst>
                    <a:ext uri="{FF2B5EF4-FFF2-40B4-BE49-F238E27FC236}">
                      <a16:creationId xmlns:a16="http://schemas.microsoft.com/office/drawing/2014/main" id="{1C22F5BD-A36F-F2CD-C6CF-20A8D2733BE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print"/>
                <a:stretch>
                  <a:fillRect/>
                </a:stretch>
              </p:blipFill>
              <p:spPr>
                <a:xfrm>
                  <a:off x="-1648349" y="451662"/>
                  <a:ext cx="9933740" cy="3905754"/>
                </a:xfrm>
                <a:prstGeom prst="rect">
                  <a:avLst/>
                </a:prstGeom>
              </p:spPr>
            </p:pic>
            <p:pic>
              <p:nvPicPr>
                <p:cNvPr id="61" name="Object 18">
                  <a:extLst>
                    <a:ext uri="{FF2B5EF4-FFF2-40B4-BE49-F238E27FC236}">
                      <a16:creationId xmlns:a16="http://schemas.microsoft.com/office/drawing/2014/main" id="{670C1751-1F53-1BF1-1FEE-9B9062259DA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1" cstate="print"/>
                <a:stretch>
                  <a:fillRect/>
                </a:stretch>
              </p:blipFill>
              <p:spPr>
                <a:xfrm>
                  <a:off x="813842" y="1406856"/>
                  <a:ext cx="4966870" cy="1952877"/>
                </a:xfrm>
                <a:prstGeom prst="rect">
                  <a:avLst/>
                </a:prstGeom>
              </p:spPr>
            </p:pic>
          </p:grpSp>
          <p:pic>
            <p:nvPicPr>
              <p:cNvPr id="56" name="Object 20">
                <a:extLst>
                  <a:ext uri="{FF2B5EF4-FFF2-40B4-BE49-F238E27FC236}">
                    <a16:creationId xmlns:a16="http://schemas.microsoft.com/office/drawing/2014/main" id="{3029DAC2-3A13-1187-C8D4-2988B5B0822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 rot="-840000">
                <a:off x="1557419" y="-1650622"/>
                <a:ext cx="10169021" cy="10493297"/>
              </a:xfrm>
              <a:prstGeom prst="rect">
                <a:avLst/>
              </a:prstGeom>
            </p:spPr>
          </p:pic>
          <p:pic>
            <p:nvPicPr>
              <p:cNvPr id="57" name="Object 21">
                <a:extLst>
                  <a:ext uri="{FF2B5EF4-FFF2-40B4-BE49-F238E27FC236}">
                    <a16:creationId xmlns:a16="http://schemas.microsoft.com/office/drawing/2014/main" id="{B8393F9D-3FCC-D5FB-A8B5-605122F69D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 rot="1080000">
                <a:off x="-2039004" y="-538126"/>
                <a:ext cx="10517241" cy="10834974"/>
              </a:xfrm>
              <a:prstGeom prst="rect">
                <a:avLst/>
              </a:prstGeom>
            </p:spPr>
          </p:pic>
          <p:pic>
            <p:nvPicPr>
              <p:cNvPr id="58" name="Object 22">
                <a:extLst>
                  <a:ext uri="{FF2B5EF4-FFF2-40B4-BE49-F238E27FC236}">
                    <a16:creationId xmlns:a16="http://schemas.microsoft.com/office/drawing/2014/main" id="{BD583659-118F-5B0D-C2A3-458AFFCE0A7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 rot="21120000">
                <a:off x="-81259" y="-1214644"/>
                <a:ext cx="10338761" cy="10654609"/>
              </a:xfrm>
              <a:prstGeom prst="rect">
                <a:avLst/>
              </a:prstGeom>
            </p:spPr>
          </p:pic>
          <p:pic>
            <p:nvPicPr>
              <p:cNvPr id="59" name="Object 23">
                <a:extLst>
                  <a:ext uri="{FF2B5EF4-FFF2-40B4-BE49-F238E27FC236}">
                    <a16:creationId xmlns:a16="http://schemas.microsoft.com/office/drawing/2014/main" id="{2654A079-80C6-D012-54B9-55DFD34CA5E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 cstate="print"/>
              <a:stretch>
                <a:fillRect/>
              </a:stretch>
            </p:blipFill>
            <p:spPr>
              <a:xfrm rot="1080000">
                <a:off x="2429444" y="366773"/>
                <a:ext cx="7681108" cy="8136373"/>
              </a:xfrm>
              <a:prstGeom prst="rect">
                <a:avLst/>
              </a:prstGeom>
            </p:spPr>
          </p:pic>
        </p:grpSp>
        <p:grpSp>
          <p:nvGrpSpPr>
            <p:cNvPr id="45" name="그룹 44">
              <a:extLst>
                <a:ext uri="{FF2B5EF4-FFF2-40B4-BE49-F238E27FC236}">
                  <a16:creationId xmlns:a16="http://schemas.microsoft.com/office/drawing/2014/main" id="{B867BFFF-492D-58A6-AE04-6B04C05A7609}"/>
                </a:ext>
              </a:extLst>
            </p:cNvPr>
            <p:cNvGrpSpPr/>
            <p:nvPr/>
          </p:nvGrpSpPr>
          <p:grpSpPr>
            <a:xfrm>
              <a:off x="3755851" y="1626970"/>
              <a:ext cx="1764314" cy="1764314"/>
              <a:chOff x="942040" y="508638"/>
              <a:chExt cx="1764314" cy="1764314"/>
            </a:xfrm>
          </p:grpSpPr>
          <p:pic>
            <p:nvPicPr>
              <p:cNvPr id="54" name="Object 26">
                <a:extLst>
                  <a:ext uri="{FF2B5EF4-FFF2-40B4-BE49-F238E27FC236}">
                    <a16:creationId xmlns:a16="http://schemas.microsoft.com/office/drawing/2014/main" id="{8EB7DF48-A98D-14DD-7CC9-87745DCD5E2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 cstate="print"/>
              <a:stretch>
                <a:fillRect/>
              </a:stretch>
            </p:blipFill>
            <p:spPr>
              <a:xfrm rot="840000">
                <a:off x="942040" y="508638"/>
                <a:ext cx="1764314" cy="1764314"/>
              </a:xfrm>
              <a:prstGeom prst="rect">
                <a:avLst/>
              </a:prstGeom>
            </p:spPr>
          </p:pic>
        </p:grpSp>
        <p:grpSp>
          <p:nvGrpSpPr>
            <p:cNvPr id="46" name="그룹 45">
              <a:extLst>
                <a:ext uri="{FF2B5EF4-FFF2-40B4-BE49-F238E27FC236}">
                  <a16:creationId xmlns:a16="http://schemas.microsoft.com/office/drawing/2014/main" id="{0A3C93E1-B638-8FCF-5AC5-F115E7A48AF9}"/>
                </a:ext>
              </a:extLst>
            </p:cNvPr>
            <p:cNvGrpSpPr/>
            <p:nvPr/>
          </p:nvGrpSpPr>
          <p:grpSpPr>
            <a:xfrm>
              <a:off x="3866244" y="1980345"/>
              <a:ext cx="2252214" cy="1805252"/>
              <a:chOff x="1052433" y="862013"/>
              <a:chExt cx="2252214" cy="1805252"/>
            </a:xfrm>
          </p:grpSpPr>
          <p:grpSp>
            <p:nvGrpSpPr>
              <p:cNvPr id="47" name="그룹 46">
                <a:extLst>
                  <a:ext uri="{FF2B5EF4-FFF2-40B4-BE49-F238E27FC236}">
                    <a16:creationId xmlns:a16="http://schemas.microsoft.com/office/drawing/2014/main" id="{C9AAC0B7-05E2-ABF8-E0E1-CA67347B64CE}"/>
                  </a:ext>
                </a:extLst>
              </p:cNvPr>
              <p:cNvGrpSpPr/>
              <p:nvPr/>
            </p:nvGrpSpPr>
            <p:grpSpPr>
              <a:xfrm>
                <a:off x="2179919" y="1549060"/>
                <a:ext cx="109431" cy="95150"/>
                <a:chOff x="2179919" y="1549060"/>
                <a:chExt cx="109431" cy="95150"/>
              </a:xfrm>
            </p:grpSpPr>
            <p:pic>
              <p:nvPicPr>
                <p:cNvPr id="52" name="Object 30">
                  <a:extLst>
                    <a:ext uri="{FF2B5EF4-FFF2-40B4-BE49-F238E27FC236}">
                      <a16:creationId xmlns:a16="http://schemas.microsoft.com/office/drawing/2014/main" id="{E4246299-0E5D-F1F2-EDAD-E64F40AABF0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 cstate="print"/>
                <a:stretch>
                  <a:fillRect/>
                </a:stretch>
              </p:blipFill>
              <p:spPr>
                <a:xfrm rot="-1020000">
                  <a:off x="2179919" y="1549060"/>
                  <a:ext cx="109431" cy="95150"/>
                </a:xfrm>
                <a:prstGeom prst="rect">
                  <a:avLst/>
                </a:prstGeom>
              </p:spPr>
            </p:pic>
            <p:pic>
              <p:nvPicPr>
                <p:cNvPr id="53" name="Object 31">
                  <a:extLst>
                    <a:ext uri="{FF2B5EF4-FFF2-40B4-BE49-F238E27FC236}">
                      <a16:creationId xmlns:a16="http://schemas.microsoft.com/office/drawing/2014/main" id="{FF7545F9-409C-69E6-C1BF-F10C759994D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/>
                <a:stretch>
                  <a:fillRect/>
                </a:stretch>
              </p:blipFill>
              <p:spPr>
                <a:xfrm rot="-1020000">
                  <a:off x="2204689" y="1570260"/>
                  <a:ext cx="54716" cy="47575"/>
                </a:xfrm>
                <a:prstGeom prst="rect">
                  <a:avLst/>
                </a:prstGeom>
              </p:spPr>
            </p:pic>
          </p:grpSp>
          <p:grpSp>
            <p:nvGrpSpPr>
              <p:cNvPr id="48" name="그룹 47">
                <a:extLst>
                  <a:ext uri="{FF2B5EF4-FFF2-40B4-BE49-F238E27FC236}">
                    <a16:creationId xmlns:a16="http://schemas.microsoft.com/office/drawing/2014/main" id="{83615891-7809-4450-DCA2-A210FD341D8E}"/>
                  </a:ext>
                </a:extLst>
              </p:cNvPr>
              <p:cNvGrpSpPr/>
              <p:nvPr/>
            </p:nvGrpSpPr>
            <p:grpSpPr>
              <a:xfrm>
                <a:off x="1393664" y="1339087"/>
                <a:ext cx="101292" cy="86172"/>
                <a:chOff x="1393664" y="1339087"/>
                <a:chExt cx="101292" cy="86172"/>
              </a:xfrm>
            </p:grpSpPr>
            <p:pic>
              <p:nvPicPr>
                <p:cNvPr id="50" name="Object 34">
                  <a:extLst>
                    <a:ext uri="{FF2B5EF4-FFF2-40B4-BE49-F238E27FC236}">
                      <a16:creationId xmlns:a16="http://schemas.microsoft.com/office/drawing/2014/main" id="{1BCF0A4E-6962-22F7-E1C8-DC617DC92EA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print"/>
                <a:stretch>
                  <a:fillRect/>
                </a:stretch>
              </p:blipFill>
              <p:spPr>
                <a:xfrm rot="-840000">
                  <a:off x="1393664" y="1339087"/>
                  <a:ext cx="101292" cy="86172"/>
                </a:xfrm>
                <a:prstGeom prst="rect">
                  <a:avLst/>
                </a:prstGeom>
              </p:spPr>
            </p:pic>
            <p:pic>
              <p:nvPicPr>
                <p:cNvPr id="51" name="Object 35">
                  <a:extLst>
                    <a:ext uri="{FF2B5EF4-FFF2-40B4-BE49-F238E27FC236}">
                      <a16:creationId xmlns:a16="http://schemas.microsoft.com/office/drawing/2014/main" id="{C5A25CE4-5CFC-B640-5E1C-15AC189876B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 cstate="print"/>
                <a:stretch>
                  <a:fillRect/>
                </a:stretch>
              </p:blipFill>
              <p:spPr>
                <a:xfrm rot="-840000">
                  <a:off x="1416644" y="1358287"/>
                  <a:ext cx="50646" cy="43086"/>
                </a:xfrm>
                <a:prstGeom prst="rect">
                  <a:avLst/>
                </a:prstGeom>
              </p:spPr>
            </p:pic>
          </p:grpSp>
          <p:pic>
            <p:nvPicPr>
              <p:cNvPr id="49" name="Object 37">
                <a:extLst>
                  <a:ext uri="{FF2B5EF4-FFF2-40B4-BE49-F238E27FC236}">
                    <a16:creationId xmlns:a16="http://schemas.microsoft.com/office/drawing/2014/main" id="{08F495CF-61DA-0F86-390D-A4C406C26EE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print"/>
              <a:stretch>
                <a:fillRect/>
              </a:stretch>
            </p:blipFill>
            <p:spPr>
              <a:xfrm>
                <a:off x="1052433" y="862013"/>
                <a:ext cx="2252214" cy="1805252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6620133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787213"/>
            <a:ext cx="3932237" cy="647700"/>
          </a:xfrm>
        </p:spPr>
        <p:txBody>
          <a:bodyPr>
            <a:normAutofit fontScale="32500" lnSpcReduction="20000"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음원 적기</a:t>
            </a:r>
            <a:endParaRPr lang="en-US" altLang="ko-KR" dirty="0">
              <a:solidFill>
                <a:srgbClr val="0070C0"/>
              </a:solidFill>
            </a:endParaRPr>
          </a:p>
          <a:p>
            <a:r>
              <a:rPr lang="ko-KR" altLang="en-US" dirty="0">
                <a:solidFill>
                  <a:srgbClr val="0070C0"/>
                </a:solidFill>
              </a:rPr>
              <a:t>밝고 경쾌한 음악 </a:t>
            </a:r>
            <a:r>
              <a:rPr lang="en-US" altLang="ko-KR" dirty="0">
                <a:solidFill>
                  <a:srgbClr val="0070C0"/>
                </a:solidFill>
              </a:rPr>
              <a:t>(---</a:t>
            </a:r>
            <a:r>
              <a:rPr lang="ko-KR" altLang="en-US" dirty="0">
                <a:solidFill>
                  <a:srgbClr val="0070C0"/>
                </a:solidFill>
              </a:rPr>
              <a:t>제목</a:t>
            </a:r>
            <a:r>
              <a:rPr lang="en-US" altLang="ko-KR" dirty="0">
                <a:solidFill>
                  <a:srgbClr val="0070C0"/>
                </a:solidFill>
              </a:rPr>
              <a:t>)</a:t>
            </a:r>
          </a:p>
          <a:p>
            <a:r>
              <a:rPr lang="ko-KR" altLang="en-US" dirty="0">
                <a:solidFill>
                  <a:srgbClr val="0070C0"/>
                </a:solidFill>
              </a:rPr>
              <a:t>저작권이 없는 무료 음원 중 찾으면 좋음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</p:spPr>
        <p:txBody>
          <a:bodyPr>
            <a:normAutofit/>
          </a:bodyPr>
          <a:lstStyle/>
          <a:p>
            <a:r>
              <a:rPr lang="en-US" altLang="ko-KR" sz="1500" dirty="0">
                <a:solidFill>
                  <a:srgbClr val="0070C0"/>
                </a:solidFill>
              </a:rPr>
              <a:t>07:00’ – 10:00’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대가야</a:t>
            </a:r>
            <a:r>
              <a:rPr lang="en-US" altLang="ko-KR" sz="1000" dirty="0">
                <a:solidFill>
                  <a:srgbClr val="0070C0"/>
                </a:solidFill>
              </a:rPr>
              <a:t>(</a:t>
            </a:r>
            <a:r>
              <a:rPr lang="ko-KR" altLang="en-US" sz="1000" dirty="0">
                <a:solidFill>
                  <a:srgbClr val="0070C0"/>
                </a:solidFill>
              </a:rPr>
              <a:t>김해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  <a:r>
              <a:rPr lang="ko-KR" altLang="en-US" sz="1000" dirty="0">
                <a:solidFill>
                  <a:srgbClr val="0070C0"/>
                </a:solidFill>
              </a:rPr>
              <a:t>의 전경이 촬영되고 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교차편집을 이용하여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각 미션 장소마다 미션 </a:t>
            </a:r>
            <a:r>
              <a:rPr lang="en-US" altLang="ko-KR" sz="1000" dirty="0">
                <a:solidFill>
                  <a:srgbClr val="0070C0"/>
                </a:solidFill>
              </a:rPr>
              <a:t>PD</a:t>
            </a:r>
            <a:r>
              <a:rPr lang="ko-KR" altLang="en-US" sz="1000" dirty="0">
                <a:solidFill>
                  <a:srgbClr val="0070C0"/>
                </a:solidFill>
              </a:rPr>
              <a:t>가 서있는 장면을 보여준다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벌칙 배경설명도 함께 보여준다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교차편집을 이용하여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E533F3-2159-1C4F-CA9B-C536D06FC82C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latinLnBrk="1"/>
            <a:r>
              <a:rPr lang="en-US" altLang="ko-KR" sz="1800" b="1" dirty="0"/>
              <a:t>SCENE3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0519046C-C5CE-3D17-2408-13FF601027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347" y="1592863"/>
            <a:ext cx="3458823" cy="34588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75D629E-F5AA-F570-376F-E73C52B1E07C}"/>
              </a:ext>
            </a:extLst>
          </p:cNvPr>
          <p:cNvSpPr txBox="1"/>
          <p:nvPr/>
        </p:nvSpPr>
        <p:spPr>
          <a:xfrm>
            <a:off x="7440464" y="3651099"/>
            <a:ext cx="409466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000" dirty="0">
                <a:solidFill>
                  <a:srgbClr val="0070C0"/>
                </a:solidFill>
              </a:rPr>
              <a:t>윤도현의 목소리로 </a:t>
            </a:r>
            <a:endParaRPr lang="en-US" altLang="ko-KR" sz="1000" dirty="0">
              <a:solidFill>
                <a:srgbClr val="0070C0"/>
              </a:solidFill>
            </a:endParaRPr>
          </a:p>
          <a:p>
            <a:r>
              <a:rPr lang="ko-KR" altLang="en-US" sz="1000" dirty="0">
                <a:solidFill>
                  <a:srgbClr val="0070C0"/>
                </a:solidFill>
              </a:rPr>
              <a:t>가야 고분군을 </a:t>
            </a:r>
            <a:r>
              <a:rPr lang="ko-KR" altLang="en-US" sz="1000" dirty="0" err="1">
                <a:solidFill>
                  <a:srgbClr val="0070C0"/>
                </a:solidFill>
              </a:rPr>
              <a:t>내래이션</a:t>
            </a:r>
            <a:r>
              <a:rPr lang="ko-KR" altLang="en-US" sz="1000" dirty="0">
                <a:solidFill>
                  <a:srgbClr val="0070C0"/>
                </a:solidFill>
              </a:rPr>
              <a:t> 설명을 하고</a:t>
            </a:r>
            <a:endParaRPr lang="en-US" altLang="ko-KR" sz="1000" dirty="0">
              <a:solidFill>
                <a:srgbClr val="0070C0"/>
              </a:solidFill>
            </a:endParaRPr>
          </a:p>
          <a:p>
            <a:r>
              <a:rPr lang="ko-KR" altLang="en-US" sz="1000" dirty="0">
                <a:solidFill>
                  <a:srgbClr val="0070C0"/>
                </a:solidFill>
              </a:rPr>
              <a:t>떠나볼까요</a:t>
            </a:r>
            <a:r>
              <a:rPr lang="en-US" altLang="ko-KR" sz="1000" dirty="0">
                <a:solidFill>
                  <a:srgbClr val="0070C0"/>
                </a:solidFill>
              </a:rPr>
              <a:t>~</a:t>
            </a:r>
            <a:r>
              <a:rPr lang="ko-KR" altLang="en-US" sz="1000" dirty="0">
                <a:solidFill>
                  <a:srgbClr val="0070C0"/>
                </a:solidFill>
              </a:rPr>
              <a:t>라는 대사를 끝으로 배경을 보여준다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F5D9D6A-1CF5-1A5B-35D3-45E51D85E0B9}"/>
              </a:ext>
            </a:extLst>
          </p:cNvPr>
          <p:cNvSpPr txBox="1"/>
          <p:nvPr/>
        </p:nvSpPr>
        <p:spPr>
          <a:xfrm>
            <a:off x="10698480" y="99237"/>
            <a:ext cx="836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TTS</a:t>
            </a:r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C872A336-AFB1-BB81-A8FA-7855FA3A4D69}"/>
              </a:ext>
            </a:extLst>
          </p:cNvPr>
          <p:cNvGrpSpPr/>
          <p:nvPr/>
        </p:nvGrpSpPr>
        <p:grpSpPr>
          <a:xfrm>
            <a:off x="988304" y="1077652"/>
            <a:ext cx="2961904" cy="2948821"/>
            <a:chOff x="774807" y="-532290"/>
            <a:chExt cx="13765444" cy="11947470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B0BCAA9A-1337-4D3A-2EC7-82E1AF5E10CC}"/>
                </a:ext>
              </a:extLst>
            </p:cNvPr>
            <p:cNvGrpSpPr/>
            <p:nvPr/>
          </p:nvGrpSpPr>
          <p:grpSpPr>
            <a:xfrm>
              <a:off x="7640998" y="4606380"/>
              <a:ext cx="947296" cy="356303"/>
              <a:chOff x="4827187" y="3488048"/>
              <a:chExt cx="947296" cy="356303"/>
            </a:xfrm>
          </p:grpSpPr>
          <p:pic>
            <p:nvPicPr>
              <p:cNvPr id="40" name="Object 2">
                <a:extLst>
                  <a:ext uri="{FF2B5EF4-FFF2-40B4-BE49-F238E27FC236}">
                    <a16:creationId xmlns:a16="http://schemas.microsoft.com/office/drawing/2014/main" id="{0F257907-47EF-6C8C-6663-F1FE5512A1B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4827187" y="3488048"/>
                <a:ext cx="947296" cy="356303"/>
              </a:xfrm>
              <a:prstGeom prst="rect">
                <a:avLst/>
              </a:prstGeom>
            </p:spPr>
          </p:pic>
        </p:grpSp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id="{B0A3C153-2140-CB70-3075-A8F8B5E12F79}"/>
                </a:ext>
              </a:extLst>
            </p:cNvPr>
            <p:cNvGrpSpPr/>
            <p:nvPr/>
          </p:nvGrpSpPr>
          <p:grpSpPr>
            <a:xfrm>
              <a:off x="7314482" y="4235029"/>
              <a:ext cx="2354230" cy="1824297"/>
              <a:chOff x="4500671" y="3116697"/>
              <a:chExt cx="2354230" cy="1824297"/>
            </a:xfrm>
          </p:grpSpPr>
          <p:grpSp>
            <p:nvGrpSpPr>
              <p:cNvPr id="33" name="그룹 32">
                <a:extLst>
                  <a:ext uri="{FF2B5EF4-FFF2-40B4-BE49-F238E27FC236}">
                    <a16:creationId xmlns:a16="http://schemas.microsoft.com/office/drawing/2014/main" id="{9F619738-3C01-A057-263D-392E8C0365F9}"/>
                  </a:ext>
                </a:extLst>
              </p:cNvPr>
              <p:cNvGrpSpPr/>
              <p:nvPr/>
            </p:nvGrpSpPr>
            <p:grpSpPr>
              <a:xfrm>
                <a:off x="5628151" y="3803741"/>
                <a:ext cx="109431" cy="95150"/>
                <a:chOff x="5628151" y="3803741"/>
                <a:chExt cx="109431" cy="95150"/>
              </a:xfrm>
            </p:grpSpPr>
            <p:pic>
              <p:nvPicPr>
                <p:cNvPr id="38" name="Object 6">
                  <a:extLst>
                    <a:ext uri="{FF2B5EF4-FFF2-40B4-BE49-F238E27FC236}">
                      <a16:creationId xmlns:a16="http://schemas.microsoft.com/office/drawing/2014/main" id="{D233F854-7DBA-891B-AC58-E5513F3B10F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print"/>
                <a:stretch>
                  <a:fillRect/>
                </a:stretch>
              </p:blipFill>
              <p:spPr>
                <a:xfrm rot="-1020000">
                  <a:off x="5628151" y="3803741"/>
                  <a:ext cx="109431" cy="95150"/>
                </a:xfrm>
                <a:prstGeom prst="rect">
                  <a:avLst/>
                </a:prstGeom>
              </p:spPr>
            </p:pic>
            <p:pic>
              <p:nvPicPr>
                <p:cNvPr id="39" name="Object 7">
                  <a:extLst>
                    <a:ext uri="{FF2B5EF4-FFF2-40B4-BE49-F238E27FC236}">
                      <a16:creationId xmlns:a16="http://schemas.microsoft.com/office/drawing/2014/main" id="{94799046-4952-5945-E0C7-9B239F93413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 cstate="print"/>
                <a:stretch>
                  <a:fillRect/>
                </a:stretch>
              </p:blipFill>
              <p:spPr>
                <a:xfrm rot="-1020000">
                  <a:off x="5652921" y="3824941"/>
                  <a:ext cx="54716" cy="47575"/>
                </a:xfrm>
                <a:prstGeom prst="rect">
                  <a:avLst/>
                </a:prstGeom>
              </p:spPr>
            </p:pic>
          </p:grpSp>
          <p:grpSp>
            <p:nvGrpSpPr>
              <p:cNvPr id="34" name="그룹 33">
                <a:extLst>
                  <a:ext uri="{FF2B5EF4-FFF2-40B4-BE49-F238E27FC236}">
                    <a16:creationId xmlns:a16="http://schemas.microsoft.com/office/drawing/2014/main" id="{C3BD5CF9-F3D5-384A-2D9F-895DDCEFAF7C}"/>
                  </a:ext>
                </a:extLst>
              </p:cNvPr>
              <p:cNvGrpSpPr/>
              <p:nvPr/>
            </p:nvGrpSpPr>
            <p:grpSpPr>
              <a:xfrm>
                <a:off x="4841896" y="3593768"/>
                <a:ext cx="101292" cy="86172"/>
                <a:chOff x="4841896" y="3593768"/>
                <a:chExt cx="101292" cy="86172"/>
              </a:xfrm>
            </p:grpSpPr>
            <p:pic>
              <p:nvPicPr>
                <p:cNvPr id="36" name="Object 10">
                  <a:extLst>
                    <a:ext uri="{FF2B5EF4-FFF2-40B4-BE49-F238E27FC236}">
                      <a16:creationId xmlns:a16="http://schemas.microsoft.com/office/drawing/2014/main" id="{797894E2-77BB-5554-EE5F-689944462E2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/>
                <a:stretch>
                  <a:fillRect/>
                </a:stretch>
              </p:blipFill>
              <p:spPr>
                <a:xfrm rot="-840000">
                  <a:off x="4841896" y="3593768"/>
                  <a:ext cx="101292" cy="86172"/>
                </a:xfrm>
                <a:prstGeom prst="rect">
                  <a:avLst/>
                </a:prstGeom>
              </p:spPr>
            </p:pic>
            <p:pic>
              <p:nvPicPr>
                <p:cNvPr id="37" name="Object 11">
                  <a:extLst>
                    <a:ext uri="{FF2B5EF4-FFF2-40B4-BE49-F238E27FC236}">
                      <a16:creationId xmlns:a16="http://schemas.microsoft.com/office/drawing/2014/main" id="{91F3EAC1-A138-9BAD-9A6E-A4E7B3BD3F1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print"/>
                <a:stretch>
                  <a:fillRect/>
                </a:stretch>
              </p:blipFill>
              <p:spPr>
                <a:xfrm rot="-840000">
                  <a:off x="4864875" y="3612968"/>
                  <a:ext cx="50646" cy="43086"/>
                </a:xfrm>
                <a:prstGeom prst="rect">
                  <a:avLst/>
                </a:prstGeom>
              </p:spPr>
            </p:pic>
          </p:grpSp>
          <p:pic>
            <p:nvPicPr>
              <p:cNvPr id="35" name="Object 13">
                <a:extLst>
                  <a:ext uri="{FF2B5EF4-FFF2-40B4-BE49-F238E27FC236}">
                    <a16:creationId xmlns:a16="http://schemas.microsoft.com/office/drawing/2014/main" id="{3189DA7F-4E8A-B453-418E-9F40D2D566B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4500671" y="3116697"/>
                <a:ext cx="2354230" cy="1824297"/>
              </a:xfrm>
              <a:prstGeom prst="rect">
                <a:avLst/>
              </a:prstGeom>
            </p:spPr>
          </p:pic>
        </p:grpSp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3FDB811C-1A99-E1B5-08B4-518FC0EB9946}"/>
                </a:ext>
              </a:extLst>
            </p:cNvPr>
            <p:cNvGrpSpPr/>
            <p:nvPr/>
          </p:nvGrpSpPr>
          <p:grpSpPr>
            <a:xfrm>
              <a:off x="774807" y="-532290"/>
              <a:ext cx="13765444" cy="11947470"/>
              <a:chOff x="-2039004" y="-1650622"/>
              <a:chExt cx="13765444" cy="11947470"/>
            </a:xfrm>
          </p:grpSpPr>
          <p:grpSp>
            <p:nvGrpSpPr>
              <p:cNvPr id="26" name="그룹 25">
                <a:extLst>
                  <a:ext uri="{FF2B5EF4-FFF2-40B4-BE49-F238E27FC236}">
                    <a16:creationId xmlns:a16="http://schemas.microsoft.com/office/drawing/2014/main" id="{C5675308-6571-BD3D-EDF0-34EAA0149E72}"/>
                  </a:ext>
                </a:extLst>
              </p:cNvPr>
              <p:cNvGrpSpPr/>
              <p:nvPr/>
            </p:nvGrpSpPr>
            <p:grpSpPr>
              <a:xfrm>
                <a:off x="-1648349" y="451662"/>
                <a:ext cx="9933740" cy="3905754"/>
                <a:chOff x="-1648349" y="451662"/>
                <a:chExt cx="9933740" cy="3905754"/>
              </a:xfrm>
            </p:grpSpPr>
            <p:pic>
              <p:nvPicPr>
                <p:cNvPr id="31" name="Object 17">
                  <a:extLst>
                    <a:ext uri="{FF2B5EF4-FFF2-40B4-BE49-F238E27FC236}">
                      <a16:creationId xmlns:a16="http://schemas.microsoft.com/office/drawing/2014/main" id="{FC37653D-30D4-1FED-03BC-4DF94BACB3B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 cstate="print"/>
                <a:stretch>
                  <a:fillRect/>
                </a:stretch>
              </p:blipFill>
              <p:spPr>
                <a:xfrm>
                  <a:off x="-1648349" y="451662"/>
                  <a:ext cx="9933740" cy="3905754"/>
                </a:xfrm>
                <a:prstGeom prst="rect">
                  <a:avLst/>
                </a:prstGeom>
              </p:spPr>
            </p:pic>
            <p:pic>
              <p:nvPicPr>
                <p:cNvPr id="32" name="Object 18">
                  <a:extLst>
                    <a:ext uri="{FF2B5EF4-FFF2-40B4-BE49-F238E27FC236}">
                      <a16:creationId xmlns:a16="http://schemas.microsoft.com/office/drawing/2014/main" id="{F710F323-23CF-0403-9D12-A28C2183347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print"/>
                <a:stretch>
                  <a:fillRect/>
                </a:stretch>
              </p:blipFill>
              <p:spPr>
                <a:xfrm>
                  <a:off x="813842" y="1406856"/>
                  <a:ext cx="4966870" cy="1952877"/>
                </a:xfrm>
                <a:prstGeom prst="rect">
                  <a:avLst/>
                </a:prstGeom>
              </p:spPr>
            </p:pic>
          </p:grpSp>
          <p:pic>
            <p:nvPicPr>
              <p:cNvPr id="27" name="Object 20">
                <a:extLst>
                  <a:ext uri="{FF2B5EF4-FFF2-40B4-BE49-F238E27FC236}">
                    <a16:creationId xmlns:a16="http://schemas.microsoft.com/office/drawing/2014/main" id="{84BA8501-DB6B-42E8-B6DD-97E7EDA22F8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 rot="-840000">
                <a:off x="1557419" y="-1650622"/>
                <a:ext cx="10169021" cy="10493297"/>
              </a:xfrm>
              <a:prstGeom prst="rect">
                <a:avLst/>
              </a:prstGeom>
            </p:spPr>
          </p:pic>
          <p:pic>
            <p:nvPicPr>
              <p:cNvPr id="28" name="Object 21">
                <a:extLst>
                  <a:ext uri="{FF2B5EF4-FFF2-40B4-BE49-F238E27FC236}">
                    <a16:creationId xmlns:a16="http://schemas.microsoft.com/office/drawing/2014/main" id="{53025D7C-8987-0422-4241-32E74E76333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 rot="1080000">
                <a:off x="-2039004" y="-538126"/>
                <a:ext cx="10517241" cy="10834974"/>
              </a:xfrm>
              <a:prstGeom prst="rect">
                <a:avLst/>
              </a:prstGeom>
            </p:spPr>
          </p:pic>
          <p:pic>
            <p:nvPicPr>
              <p:cNvPr id="29" name="Object 22">
                <a:extLst>
                  <a:ext uri="{FF2B5EF4-FFF2-40B4-BE49-F238E27FC236}">
                    <a16:creationId xmlns:a16="http://schemas.microsoft.com/office/drawing/2014/main" id="{A8F26A71-B18D-E208-C3EC-6E3FDE63714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 rot="21120000">
                <a:off x="-81259" y="-1214644"/>
                <a:ext cx="10338761" cy="10654609"/>
              </a:xfrm>
              <a:prstGeom prst="rect">
                <a:avLst/>
              </a:prstGeom>
            </p:spPr>
          </p:pic>
          <p:pic>
            <p:nvPicPr>
              <p:cNvPr id="30" name="Object 23">
                <a:extLst>
                  <a:ext uri="{FF2B5EF4-FFF2-40B4-BE49-F238E27FC236}">
                    <a16:creationId xmlns:a16="http://schemas.microsoft.com/office/drawing/2014/main" id="{4C8A8A38-8813-D998-DB90-9502F964C2B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 rot="1080000">
                <a:off x="2429444" y="366773"/>
                <a:ext cx="7681108" cy="8136373"/>
              </a:xfrm>
              <a:prstGeom prst="rect">
                <a:avLst/>
              </a:prstGeom>
            </p:spPr>
          </p:pic>
        </p:grpSp>
        <p:grpSp>
          <p:nvGrpSpPr>
            <p:cNvPr id="12" name="그룹 11">
              <a:extLst>
                <a:ext uri="{FF2B5EF4-FFF2-40B4-BE49-F238E27FC236}">
                  <a16:creationId xmlns:a16="http://schemas.microsoft.com/office/drawing/2014/main" id="{C4600168-9E42-FFA1-58A7-59AEDAF0D43F}"/>
                </a:ext>
              </a:extLst>
            </p:cNvPr>
            <p:cNvGrpSpPr/>
            <p:nvPr/>
          </p:nvGrpSpPr>
          <p:grpSpPr>
            <a:xfrm>
              <a:off x="3755851" y="1626970"/>
              <a:ext cx="1764314" cy="1764314"/>
              <a:chOff x="942040" y="508638"/>
              <a:chExt cx="1764314" cy="1764314"/>
            </a:xfrm>
          </p:grpSpPr>
          <p:pic>
            <p:nvPicPr>
              <p:cNvPr id="25" name="Object 26">
                <a:extLst>
                  <a:ext uri="{FF2B5EF4-FFF2-40B4-BE49-F238E27FC236}">
                    <a16:creationId xmlns:a16="http://schemas.microsoft.com/office/drawing/2014/main" id="{662FFECC-FC0E-18F6-2533-1FEB44220F4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 cstate="print"/>
              <a:stretch>
                <a:fillRect/>
              </a:stretch>
            </p:blipFill>
            <p:spPr>
              <a:xfrm rot="840000">
                <a:off x="942040" y="508638"/>
                <a:ext cx="1764314" cy="1764314"/>
              </a:xfrm>
              <a:prstGeom prst="rect">
                <a:avLst/>
              </a:prstGeom>
            </p:spPr>
          </p:pic>
        </p:grpSp>
        <p:grpSp>
          <p:nvGrpSpPr>
            <p:cNvPr id="16" name="그룹 15">
              <a:extLst>
                <a:ext uri="{FF2B5EF4-FFF2-40B4-BE49-F238E27FC236}">
                  <a16:creationId xmlns:a16="http://schemas.microsoft.com/office/drawing/2014/main" id="{7BA45066-5617-6CF5-2C1F-E785F57B3CFA}"/>
                </a:ext>
              </a:extLst>
            </p:cNvPr>
            <p:cNvGrpSpPr/>
            <p:nvPr/>
          </p:nvGrpSpPr>
          <p:grpSpPr>
            <a:xfrm>
              <a:off x="3866244" y="1980345"/>
              <a:ext cx="2252214" cy="1805252"/>
              <a:chOff x="1052433" y="862013"/>
              <a:chExt cx="2252214" cy="1805252"/>
            </a:xfrm>
          </p:grpSpPr>
          <p:grpSp>
            <p:nvGrpSpPr>
              <p:cNvPr id="18" name="그룹 17">
                <a:extLst>
                  <a:ext uri="{FF2B5EF4-FFF2-40B4-BE49-F238E27FC236}">
                    <a16:creationId xmlns:a16="http://schemas.microsoft.com/office/drawing/2014/main" id="{69748FD2-F51D-BD0E-C085-B2A662B940B2}"/>
                  </a:ext>
                </a:extLst>
              </p:cNvPr>
              <p:cNvGrpSpPr/>
              <p:nvPr/>
            </p:nvGrpSpPr>
            <p:grpSpPr>
              <a:xfrm>
                <a:off x="2179919" y="1549060"/>
                <a:ext cx="109431" cy="95150"/>
                <a:chOff x="2179919" y="1549060"/>
                <a:chExt cx="109431" cy="95150"/>
              </a:xfrm>
            </p:grpSpPr>
            <p:pic>
              <p:nvPicPr>
                <p:cNvPr id="23" name="Object 30">
                  <a:extLst>
                    <a:ext uri="{FF2B5EF4-FFF2-40B4-BE49-F238E27FC236}">
                      <a16:creationId xmlns:a16="http://schemas.microsoft.com/office/drawing/2014/main" id="{C1095AE7-CC96-6DA7-B95C-9F4E9707BEE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 cstate="print"/>
                <a:stretch>
                  <a:fillRect/>
                </a:stretch>
              </p:blipFill>
              <p:spPr>
                <a:xfrm rot="-1020000">
                  <a:off x="2179919" y="1549060"/>
                  <a:ext cx="109431" cy="95150"/>
                </a:xfrm>
                <a:prstGeom prst="rect">
                  <a:avLst/>
                </a:prstGeom>
              </p:spPr>
            </p:pic>
            <p:pic>
              <p:nvPicPr>
                <p:cNvPr id="24" name="Object 31">
                  <a:extLst>
                    <a:ext uri="{FF2B5EF4-FFF2-40B4-BE49-F238E27FC236}">
                      <a16:creationId xmlns:a16="http://schemas.microsoft.com/office/drawing/2014/main" id="{B49AD36D-594B-B3D3-CE35-08B3E10EDC3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 cstate="print"/>
                <a:stretch>
                  <a:fillRect/>
                </a:stretch>
              </p:blipFill>
              <p:spPr>
                <a:xfrm rot="-1020000">
                  <a:off x="2204689" y="1570260"/>
                  <a:ext cx="54716" cy="47575"/>
                </a:xfrm>
                <a:prstGeom prst="rect">
                  <a:avLst/>
                </a:prstGeom>
              </p:spPr>
            </p:pic>
          </p:grpSp>
          <p:grpSp>
            <p:nvGrpSpPr>
              <p:cNvPr id="19" name="그룹 18">
                <a:extLst>
                  <a:ext uri="{FF2B5EF4-FFF2-40B4-BE49-F238E27FC236}">
                    <a16:creationId xmlns:a16="http://schemas.microsoft.com/office/drawing/2014/main" id="{DBC9A801-648E-E14F-F004-B654AD7B0800}"/>
                  </a:ext>
                </a:extLst>
              </p:cNvPr>
              <p:cNvGrpSpPr/>
              <p:nvPr/>
            </p:nvGrpSpPr>
            <p:grpSpPr>
              <a:xfrm>
                <a:off x="1393664" y="1339087"/>
                <a:ext cx="101292" cy="86172"/>
                <a:chOff x="1393664" y="1339087"/>
                <a:chExt cx="101292" cy="86172"/>
              </a:xfrm>
            </p:grpSpPr>
            <p:pic>
              <p:nvPicPr>
                <p:cNvPr id="21" name="Object 34">
                  <a:extLst>
                    <a:ext uri="{FF2B5EF4-FFF2-40B4-BE49-F238E27FC236}">
                      <a16:creationId xmlns:a16="http://schemas.microsoft.com/office/drawing/2014/main" id="{41D654AA-3335-6518-03DD-93E50201A5F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/>
                <a:stretch>
                  <a:fillRect/>
                </a:stretch>
              </p:blipFill>
              <p:spPr>
                <a:xfrm rot="-840000">
                  <a:off x="1393664" y="1339087"/>
                  <a:ext cx="101292" cy="86172"/>
                </a:xfrm>
                <a:prstGeom prst="rect">
                  <a:avLst/>
                </a:prstGeom>
              </p:spPr>
            </p:pic>
            <p:pic>
              <p:nvPicPr>
                <p:cNvPr id="22" name="Object 35">
                  <a:extLst>
                    <a:ext uri="{FF2B5EF4-FFF2-40B4-BE49-F238E27FC236}">
                      <a16:creationId xmlns:a16="http://schemas.microsoft.com/office/drawing/2014/main" id="{CC5CAA0F-41B0-5320-C63C-15C4B5E1338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print"/>
                <a:stretch>
                  <a:fillRect/>
                </a:stretch>
              </p:blipFill>
              <p:spPr>
                <a:xfrm rot="-840000">
                  <a:off x="1416644" y="1358287"/>
                  <a:ext cx="50646" cy="43086"/>
                </a:xfrm>
                <a:prstGeom prst="rect">
                  <a:avLst/>
                </a:prstGeom>
              </p:spPr>
            </p:pic>
          </p:grpSp>
          <p:pic>
            <p:nvPicPr>
              <p:cNvPr id="20" name="Object 37">
                <a:extLst>
                  <a:ext uri="{FF2B5EF4-FFF2-40B4-BE49-F238E27FC236}">
                    <a16:creationId xmlns:a16="http://schemas.microsoft.com/office/drawing/2014/main" id="{3160D55D-0A6B-F97C-9D4D-44C79B2DB8B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 cstate="print"/>
              <a:stretch>
                <a:fillRect/>
              </a:stretch>
            </p:blipFill>
            <p:spPr>
              <a:xfrm>
                <a:off x="1052433" y="862013"/>
                <a:ext cx="2252214" cy="1805252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32483588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787213"/>
            <a:ext cx="3932237" cy="647700"/>
          </a:xfrm>
        </p:spPr>
        <p:txBody>
          <a:bodyPr>
            <a:normAutofit fontScale="32500" lnSpcReduction="20000"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음원 적기</a:t>
            </a:r>
            <a:endParaRPr lang="en-US" altLang="ko-KR" dirty="0">
              <a:solidFill>
                <a:srgbClr val="0070C0"/>
              </a:solidFill>
            </a:endParaRPr>
          </a:p>
          <a:p>
            <a:r>
              <a:rPr lang="ko-KR" altLang="en-US" dirty="0">
                <a:solidFill>
                  <a:srgbClr val="0070C0"/>
                </a:solidFill>
              </a:rPr>
              <a:t>밝고 경쾌한 음악 </a:t>
            </a:r>
            <a:r>
              <a:rPr lang="en-US" altLang="ko-KR" dirty="0">
                <a:solidFill>
                  <a:srgbClr val="0070C0"/>
                </a:solidFill>
              </a:rPr>
              <a:t>(---</a:t>
            </a:r>
            <a:r>
              <a:rPr lang="ko-KR" altLang="en-US" dirty="0">
                <a:solidFill>
                  <a:srgbClr val="0070C0"/>
                </a:solidFill>
              </a:rPr>
              <a:t>제목</a:t>
            </a:r>
            <a:r>
              <a:rPr lang="en-US" altLang="ko-KR" dirty="0">
                <a:solidFill>
                  <a:srgbClr val="0070C0"/>
                </a:solidFill>
              </a:rPr>
              <a:t>)</a:t>
            </a:r>
          </a:p>
          <a:p>
            <a:r>
              <a:rPr lang="ko-KR" altLang="en-US" dirty="0">
                <a:solidFill>
                  <a:srgbClr val="0070C0"/>
                </a:solidFill>
              </a:rPr>
              <a:t>저작권이 없는 무료 음원 중 찾으면 좋음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</p:spPr>
        <p:txBody>
          <a:bodyPr>
            <a:normAutofit/>
          </a:bodyPr>
          <a:lstStyle/>
          <a:p>
            <a:r>
              <a:rPr lang="en-US" altLang="ko-KR" sz="1500" dirty="0">
                <a:solidFill>
                  <a:srgbClr val="0070C0"/>
                </a:solidFill>
              </a:rPr>
              <a:t>13:00’ – 20:00’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출연진들의 </a:t>
            </a:r>
            <a:r>
              <a:rPr lang="ko-KR" altLang="en-US" sz="1000" dirty="0" err="1">
                <a:solidFill>
                  <a:srgbClr val="0070C0"/>
                </a:solidFill>
              </a:rPr>
              <a:t>바스트샷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도착 장소를 보여주고</a:t>
            </a:r>
            <a:br>
              <a:rPr lang="en-US" altLang="ko-KR" sz="1000" dirty="0">
                <a:solidFill>
                  <a:srgbClr val="0070C0"/>
                </a:solidFill>
              </a:rPr>
            </a:br>
            <a:r>
              <a:rPr lang="ko-KR" altLang="en-US" sz="1000" dirty="0">
                <a:solidFill>
                  <a:srgbClr val="0070C0"/>
                </a:solidFill>
              </a:rPr>
              <a:t>장소의 배경이 나오고</a:t>
            </a:r>
            <a:r>
              <a:rPr lang="en-US" altLang="ko-KR" sz="1000" dirty="0">
                <a:solidFill>
                  <a:srgbClr val="0070C0"/>
                </a:solidFill>
              </a:rPr>
              <a:t> PD</a:t>
            </a:r>
            <a:r>
              <a:rPr lang="ko-KR" altLang="en-US" sz="1000" dirty="0">
                <a:solidFill>
                  <a:srgbClr val="0070C0"/>
                </a:solidFill>
              </a:rPr>
              <a:t>를 </a:t>
            </a:r>
            <a:r>
              <a:rPr lang="ko-KR" altLang="en-US" sz="1000" dirty="0" err="1">
                <a:solidFill>
                  <a:srgbClr val="0070C0"/>
                </a:solidFill>
              </a:rPr>
              <a:t>풀샷</a:t>
            </a:r>
            <a:r>
              <a:rPr lang="en-US" altLang="ko-KR" sz="1000" dirty="0">
                <a:solidFill>
                  <a:srgbClr val="0070C0"/>
                </a:solidFill>
              </a:rPr>
              <a:t>(F.S)</a:t>
            </a:r>
            <a:r>
              <a:rPr lang="ko-KR" altLang="en-US" sz="1000" dirty="0">
                <a:solidFill>
                  <a:srgbClr val="0070C0"/>
                </a:solidFill>
              </a:rPr>
              <a:t>으로 잡는다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PD</a:t>
            </a:r>
            <a:r>
              <a:rPr lang="ko-KR" altLang="en-US" sz="1000" dirty="0">
                <a:solidFill>
                  <a:srgbClr val="0070C0"/>
                </a:solidFill>
              </a:rPr>
              <a:t>의 미션 소개와 장소별로 미션을 하는 출연진들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냉면 </a:t>
            </a:r>
            <a:r>
              <a:rPr lang="ko-KR" altLang="en-US" sz="1000" dirty="0" err="1">
                <a:solidFill>
                  <a:srgbClr val="0070C0"/>
                </a:solidFill>
              </a:rPr>
              <a:t>익스트림</a:t>
            </a:r>
            <a:r>
              <a:rPr lang="ko-KR" altLang="en-US" sz="1000" dirty="0">
                <a:solidFill>
                  <a:srgbClr val="0070C0"/>
                </a:solidFill>
              </a:rPr>
              <a:t> 클로즈업</a:t>
            </a:r>
            <a:r>
              <a:rPr lang="en-US" altLang="ko-KR" sz="1000" dirty="0">
                <a:solidFill>
                  <a:srgbClr val="0070C0"/>
                </a:solidFill>
              </a:rPr>
              <a:t>(E.C.U)</a:t>
            </a:r>
            <a:r>
              <a:rPr lang="ko-KR" altLang="en-US" sz="1000" dirty="0">
                <a:solidFill>
                  <a:srgbClr val="0070C0"/>
                </a:solidFill>
              </a:rPr>
              <a:t>촬영으로 섬세하게 촬영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벌칙 한복을 예시로 입은 작가의 모습을 </a:t>
            </a:r>
            <a:r>
              <a:rPr lang="ko-KR" altLang="en-US" sz="1000" dirty="0" err="1">
                <a:solidFill>
                  <a:srgbClr val="0070C0"/>
                </a:solidFill>
              </a:rPr>
              <a:t>풀샷</a:t>
            </a:r>
            <a:r>
              <a:rPr lang="en-US" altLang="ko-KR" sz="1000" dirty="0">
                <a:solidFill>
                  <a:srgbClr val="0070C0"/>
                </a:solidFill>
              </a:rPr>
              <a:t>(F.S)</a:t>
            </a:r>
            <a:r>
              <a:rPr lang="ko-KR" altLang="en-US" sz="1000" dirty="0">
                <a:solidFill>
                  <a:srgbClr val="0070C0"/>
                </a:solidFill>
              </a:rPr>
              <a:t>으로 보여준다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PD</a:t>
            </a:r>
            <a:r>
              <a:rPr lang="ko-KR" altLang="en-US" sz="1000" dirty="0">
                <a:solidFill>
                  <a:srgbClr val="0070C0"/>
                </a:solidFill>
              </a:rPr>
              <a:t>의 미션 소개와 벌칙소개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PD: </a:t>
            </a:r>
            <a:r>
              <a:rPr lang="ko-KR" altLang="en-US" sz="1000" dirty="0">
                <a:solidFill>
                  <a:srgbClr val="0070C0"/>
                </a:solidFill>
              </a:rPr>
              <a:t>미션의 성공팀은 맛있는 냉면을 먹고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실패자는 전통의상 분장을 하여 공원에서 냉면을 </a:t>
            </a:r>
            <a:r>
              <a:rPr lang="ko-KR" altLang="en-US" sz="1000" dirty="0" err="1">
                <a:solidFill>
                  <a:srgbClr val="0070C0"/>
                </a:solidFill>
              </a:rPr>
              <a:t>먹는댜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E533F3-2159-1C4F-CA9B-C536D06FC82C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latinLnBrk="1"/>
            <a:r>
              <a:rPr lang="en-US" altLang="ko-KR" sz="1800" b="1" dirty="0"/>
              <a:t>SCENE5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82791A31-8CC4-0190-173C-51E7E4579F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494" y="1267468"/>
            <a:ext cx="2637790" cy="386715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3144585-F205-8E5D-8221-06262DB80EAE}"/>
              </a:ext>
            </a:extLst>
          </p:cNvPr>
          <p:cNvSpPr txBox="1"/>
          <p:nvPr/>
        </p:nvSpPr>
        <p:spPr>
          <a:xfrm>
            <a:off x="10698967" y="139977"/>
            <a:ext cx="82750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미션진행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8A3DA75F-8365-36EB-249A-7B56F30D43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9510" y="1267468"/>
            <a:ext cx="2637790" cy="1932932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C0C68443-79AD-A0BC-33E6-621DF02ABA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9510" y="3397758"/>
            <a:ext cx="2637790" cy="1736860"/>
          </a:xfrm>
          <a:prstGeom prst="rect">
            <a:avLst/>
          </a:prstGeom>
        </p:spPr>
      </p:pic>
      <p:grpSp>
        <p:nvGrpSpPr>
          <p:cNvPr id="71" name="그룹 70">
            <a:extLst>
              <a:ext uri="{FF2B5EF4-FFF2-40B4-BE49-F238E27FC236}">
                <a16:creationId xmlns:a16="http://schemas.microsoft.com/office/drawing/2014/main" id="{51F48DEE-DFB1-CD74-D4BE-66E0D54BC952}"/>
              </a:ext>
            </a:extLst>
          </p:cNvPr>
          <p:cNvGrpSpPr/>
          <p:nvPr/>
        </p:nvGrpSpPr>
        <p:grpSpPr>
          <a:xfrm>
            <a:off x="665527" y="978408"/>
            <a:ext cx="1051560" cy="1383857"/>
            <a:chOff x="774807" y="-532290"/>
            <a:chExt cx="13765444" cy="11947470"/>
          </a:xfrm>
        </p:grpSpPr>
        <p:grpSp>
          <p:nvGrpSpPr>
            <p:cNvPr id="72" name="그룹 71">
              <a:extLst>
                <a:ext uri="{FF2B5EF4-FFF2-40B4-BE49-F238E27FC236}">
                  <a16:creationId xmlns:a16="http://schemas.microsoft.com/office/drawing/2014/main" id="{1EF7FE68-FAAA-282B-56DF-39E1F8AFB69D}"/>
                </a:ext>
              </a:extLst>
            </p:cNvPr>
            <p:cNvGrpSpPr/>
            <p:nvPr/>
          </p:nvGrpSpPr>
          <p:grpSpPr>
            <a:xfrm>
              <a:off x="7640998" y="4606380"/>
              <a:ext cx="947296" cy="356303"/>
              <a:chOff x="4827187" y="3488048"/>
              <a:chExt cx="947296" cy="356303"/>
            </a:xfrm>
          </p:grpSpPr>
          <p:pic>
            <p:nvPicPr>
              <p:cNvPr id="99" name="Object 2">
                <a:extLst>
                  <a:ext uri="{FF2B5EF4-FFF2-40B4-BE49-F238E27FC236}">
                    <a16:creationId xmlns:a16="http://schemas.microsoft.com/office/drawing/2014/main" id="{6EBC76ED-1ECD-9484-F278-18D1C89425A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4827187" y="3488048"/>
                <a:ext cx="947296" cy="356303"/>
              </a:xfrm>
              <a:prstGeom prst="rect">
                <a:avLst/>
              </a:prstGeom>
            </p:spPr>
          </p:pic>
        </p:grpSp>
        <p:grpSp>
          <p:nvGrpSpPr>
            <p:cNvPr id="73" name="그룹 72">
              <a:extLst>
                <a:ext uri="{FF2B5EF4-FFF2-40B4-BE49-F238E27FC236}">
                  <a16:creationId xmlns:a16="http://schemas.microsoft.com/office/drawing/2014/main" id="{7DF9B711-7F07-0319-5678-BA576312EF17}"/>
                </a:ext>
              </a:extLst>
            </p:cNvPr>
            <p:cNvGrpSpPr/>
            <p:nvPr/>
          </p:nvGrpSpPr>
          <p:grpSpPr>
            <a:xfrm>
              <a:off x="7314482" y="4235029"/>
              <a:ext cx="2354230" cy="1824297"/>
              <a:chOff x="4500671" y="3116697"/>
              <a:chExt cx="2354230" cy="1824297"/>
            </a:xfrm>
          </p:grpSpPr>
          <p:grpSp>
            <p:nvGrpSpPr>
              <p:cNvPr id="92" name="그룹 91">
                <a:extLst>
                  <a:ext uri="{FF2B5EF4-FFF2-40B4-BE49-F238E27FC236}">
                    <a16:creationId xmlns:a16="http://schemas.microsoft.com/office/drawing/2014/main" id="{07873FC9-A4D7-C418-8FCE-C5FBBC4FE585}"/>
                  </a:ext>
                </a:extLst>
              </p:cNvPr>
              <p:cNvGrpSpPr/>
              <p:nvPr/>
            </p:nvGrpSpPr>
            <p:grpSpPr>
              <a:xfrm>
                <a:off x="5628151" y="3803741"/>
                <a:ext cx="109431" cy="95150"/>
                <a:chOff x="5628151" y="3803741"/>
                <a:chExt cx="109431" cy="95150"/>
              </a:xfrm>
            </p:grpSpPr>
            <p:pic>
              <p:nvPicPr>
                <p:cNvPr id="97" name="Object 6">
                  <a:extLst>
                    <a:ext uri="{FF2B5EF4-FFF2-40B4-BE49-F238E27FC236}">
                      <a16:creationId xmlns:a16="http://schemas.microsoft.com/office/drawing/2014/main" id="{2F1BDF33-8925-B972-2922-974DD6CA61D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/>
                <a:stretch>
                  <a:fillRect/>
                </a:stretch>
              </p:blipFill>
              <p:spPr>
                <a:xfrm rot="-1020000">
                  <a:off x="5628151" y="3803741"/>
                  <a:ext cx="109431" cy="95150"/>
                </a:xfrm>
                <a:prstGeom prst="rect">
                  <a:avLst/>
                </a:prstGeom>
              </p:spPr>
            </p:pic>
            <p:pic>
              <p:nvPicPr>
                <p:cNvPr id="98" name="Object 7">
                  <a:extLst>
                    <a:ext uri="{FF2B5EF4-FFF2-40B4-BE49-F238E27FC236}">
                      <a16:creationId xmlns:a16="http://schemas.microsoft.com/office/drawing/2014/main" id="{261E49AE-5986-6765-0230-5A679D05C9E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print"/>
                <a:stretch>
                  <a:fillRect/>
                </a:stretch>
              </p:blipFill>
              <p:spPr>
                <a:xfrm rot="-1020000">
                  <a:off x="5652921" y="3824941"/>
                  <a:ext cx="54716" cy="47575"/>
                </a:xfrm>
                <a:prstGeom prst="rect">
                  <a:avLst/>
                </a:prstGeom>
              </p:spPr>
            </p:pic>
          </p:grpSp>
          <p:grpSp>
            <p:nvGrpSpPr>
              <p:cNvPr id="93" name="그룹 92">
                <a:extLst>
                  <a:ext uri="{FF2B5EF4-FFF2-40B4-BE49-F238E27FC236}">
                    <a16:creationId xmlns:a16="http://schemas.microsoft.com/office/drawing/2014/main" id="{7E395222-9A9A-8ADB-C749-96A6B529379D}"/>
                  </a:ext>
                </a:extLst>
              </p:cNvPr>
              <p:cNvGrpSpPr/>
              <p:nvPr/>
            </p:nvGrpSpPr>
            <p:grpSpPr>
              <a:xfrm>
                <a:off x="4841896" y="3593768"/>
                <a:ext cx="101292" cy="86172"/>
                <a:chOff x="4841896" y="3593768"/>
                <a:chExt cx="101292" cy="86172"/>
              </a:xfrm>
            </p:grpSpPr>
            <p:pic>
              <p:nvPicPr>
                <p:cNvPr id="95" name="Object 10">
                  <a:extLst>
                    <a:ext uri="{FF2B5EF4-FFF2-40B4-BE49-F238E27FC236}">
                      <a16:creationId xmlns:a16="http://schemas.microsoft.com/office/drawing/2014/main" id="{3FC96A4F-D9FA-3AC7-1D5C-BBF954B199E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 cstate="print"/>
                <a:stretch>
                  <a:fillRect/>
                </a:stretch>
              </p:blipFill>
              <p:spPr>
                <a:xfrm rot="-840000">
                  <a:off x="4841896" y="3593768"/>
                  <a:ext cx="101292" cy="86172"/>
                </a:xfrm>
                <a:prstGeom prst="rect">
                  <a:avLst/>
                </a:prstGeom>
              </p:spPr>
            </p:pic>
            <p:pic>
              <p:nvPicPr>
                <p:cNvPr id="96" name="Object 11">
                  <a:extLst>
                    <a:ext uri="{FF2B5EF4-FFF2-40B4-BE49-F238E27FC236}">
                      <a16:creationId xmlns:a16="http://schemas.microsoft.com/office/drawing/2014/main" id="{63E27D0E-98E8-2C51-82E1-B30AA47ED4B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 cstate="print"/>
                <a:stretch>
                  <a:fillRect/>
                </a:stretch>
              </p:blipFill>
              <p:spPr>
                <a:xfrm rot="-840000">
                  <a:off x="4864875" y="3612968"/>
                  <a:ext cx="50646" cy="43086"/>
                </a:xfrm>
                <a:prstGeom prst="rect">
                  <a:avLst/>
                </a:prstGeom>
              </p:spPr>
            </p:pic>
          </p:grpSp>
          <p:pic>
            <p:nvPicPr>
              <p:cNvPr id="94" name="Object 13">
                <a:extLst>
                  <a:ext uri="{FF2B5EF4-FFF2-40B4-BE49-F238E27FC236}">
                    <a16:creationId xmlns:a16="http://schemas.microsoft.com/office/drawing/2014/main" id="{C38CE1CB-87F3-7D73-177E-2E2E3DDDB57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4500671" y="3116697"/>
                <a:ext cx="2354230" cy="1824297"/>
              </a:xfrm>
              <a:prstGeom prst="rect">
                <a:avLst/>
              </a:prstGeom>
            </p:spPr>
          </p:pic>
        </p:grpSp>
        <p:grpSp>
          <p:nvGrpSpPr>
            <p:cNvPr id="74" name="그룹 73">
              <a:extLst>
                <a:ext uri="{FF2B5EF4-FFF2-40B4-BE49-F238E27FC236}">
                  <a16:creationId xmlns:a16="http://schemas.microsoft.com/office/drawing/2014/main" id="{4BF26956-285F-8093-9138-AD4F9E92882B}"/>
                </a:ext>
              </a:extLst>
            </p:cNvPr>
            <p:cNvGrpSpPr/>
            <p:nvPr/>
          </p:nvGrpSpPr>
          <p:grpSpPr>
            <a:xfrm>
              <a:off x="774807" y="-532290"/>
              <a:ext cx="13765444" cy="11947470"/>
              <a:chOff x="-2039004" y="-1650622"/>
              <a:chExt cx="13765444" cy="11947470"/>
            </a:xfrm>
          </p:grpSpPr>
          <p:grpSp>
            <p:nvGrpSpPr>
              <p:cNvPr id="85" name="그룹 84">
                <a:extLst>
                  <a:ext uri="{FF2B5EF4-FFF2-40B4-BE49-F238E27FC236}">
                    <a16:creationId xmlns:a16="http://schemas.microsoft.com/office/drawing/2014/main" id="{8CAFF712-FF1B-9936-5C6E-183FE9C8711D}"/>
                  </a:ext>
                </a:extLst>
              </p:cNvPr>
              <p:cNvGrpSpPr/>
              <p:nvPr/>
            </p:nvGrpSpPr>
            <p:grpSpPr>
              <a:xfrm>
                <a:off x="-1648349" y="451662"/>
                <a:ext cx="9933740" cy="3905754"/>
                <a:chOff x="-1648349" y="451662"/>
                <a:chExt cx="9933740" cy="3905754"/>
              </a:xfrm>
            </p:grpSpPr>
            <p:pic>
              <p:nvPicPr>
                <p:cNvPr id="90" name="Object 17">
                  <a:extLst>
                    <a:ext uri="{FF2B5EF4-FFF2-40B4-BE49-F238E27FC236}">
                      <a16:creationId xmlns:a16="http://schemas.microsoft.com/office/drawing/2014/main" id="{229257BB-F10D-71FC-379E-EBB87B4D8AE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1" cstate="print"/>
                <a:stretch>
                  <a:fillRect/>
                </a:stretch>
              </p:blipFill>
              <p:spPr>
                <a:xfrm>
                  <a:off x="-1648349" y="451662"/>
                  <a:ext cx="9933740" cy="3905754"/>
                </a:xfrm>
                <a:prstGeom prst="rect">
                  <a:avLst/>
                </a:prstGeom>
              </p:spPr>
            </p:pic>
            <p:pic>
              <p:nvPicPr>
                <p:cNvPr id="91" name="Object 18">
                  <a:extLst>
                    <a:ext uri="{FF2B5EF4-FFF2-40B4-BE49-F238E27FC236}">
                      <a16:creationId xmlns:a16="http://schemas.microsoft.com/office/drawing/2014/main" id="{6ED351C2-48F1-A055-267A-7FA0F1DE896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2" cstate="print"/>
                <a:stretch>
                  <a:fillRect/>
                </a:stretch>
              </p:blipFill>
              <p:spPr>
                <a:xfrm>
                  <a:off x="813842" y="1406856"/>
                  <a:ext cx="4966870" cy="1952877"/>
                </a:xfrm>
                <a:prstGeom prst="rect">
                  <a:avLst/>
                </a:prstGeom>
              </p:spPr>
            </p:pic>
          </p:grpSp>
          <p:pic>
            <p:nvPicPr>
              <p:cNvPr id="86" name="Object 20">
                <a:extLst>
                  <a:ext uri="{FF2B5EF4-FFF2-40B4-BE49-F238E27FC236}">
                    <a16:creationId xmlns:a16="http://schemas.microsoft.com/office/drawing/2014/main" id="{F187A49A-746F-454E-198A-14C004EB8B0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 rot="-840000">
                <a:off x="1557419" y="-1650622"/>
                <a:ext cx="10169021" cy="10493297"/>
              </a:xfrm>
              <a:prstGeom prst="rect">
                <a:avLst/>
              </a:prstGeom>
            </p:spPr>
          </p:pic>
          <p:pic>
            <p:nvPicPr>
              <p:cNvPr id="87" name="Object 21">
                <a:extLst>
                  <a:ext uri="{FF2B5EF4-FFF2-40B4-BE49-F238E27FC236}">
                    <a16:creationId xmlns:a16="http://schemas.microsoft.com/office/drawing/2014/main" id="{15556778-F0BA-E93B-3EC6-DC7E54B0E5F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 rot="1080000">
                <a:off x="-2039004" y="-538126"/>
                <a:ext cx="10517241" cy="10834974"/>
              </a:xfrm>
              <a:prstGeom prst="rect">
                <a:avLst/>
              </a:prstGeom>
            </p:spPr>
          </p:pic>
          <p:pic>
            <p:nvPicPr>
              <p:cNvPr id="88" name="Object 22">
                <a:extLst>
                  <a:ext uri="{FF2B5EF4-FFF2-40B4-BE49-F238E27FC236}">
                    <a16:creationId xmlns:a16="http://schemas.microsoft.com/office/drawing/2014/main" id="{A25C23F0-030C-D14A-DD03-2B75C25644B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 cstate="print"/>
              <a:stretch>
                <a:fillRect/>
              </a:stretch>
            </p:blipFill>
            <p:spPr>
              <a:xfrm rot="21120000">
                <a:off x="-81259" y="-1214644"/>
                <a:ext cx="10338761" cy="10654609"/>
              </a:xfrm>
              <a:prstGeom prst="rect">
                <a:avLst/>
              </a:prstGeom>
            </p:spPr>
          </p:pic>
          <p:pic>
            <p:nvPicPr>
              <p:cNvPr id="89" name="Object 23">
                <a:extLst>
                  <a:ext uri="{FF2B5EF4-FFF2-40B4-BE49-F238E27FC236}">
                    <a16:creationId xmlns:a16="http://schemas.microsoft.com/office/drawing/2014/main" id="{266D2770-0E3A-DBA0-01C6-07871BA593A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 cstate="print"/>
              <a:stretch>
                <a:fillRect/>
              </a:stretch>
            </p:blipFill>
            <p:spPr>
              <a:xfrm rot="1080000">
                <a:off x="2429444" y="366773"/>
                <a:ext cx="7681108" cy="8136373"/>
              </a:xfrm>
              <a:prstGeom prst="rect">
                <a:avLst/>
              </a:prstGeom>
            </p:spPr>
          </p:pic>
        </p:grpSp>
        <p:grpSp>
          <p:nvGrpSpPr>
            <p:cNvPr id="75" name="그룹 74">
              <a:extLst>
                <a:ext uri="{FF2B5EF4-FFF2-40B4-BE49-F238E27FC236}">
                  <a16:creationId xmlns:a16="http://schemas.microsoft.com/office/drawing/2014/main" id="{CD897F75-A9E8-429A-D3E2-899A9B5539D6}"/>
                </a:ext>
              </a:extLst>
            </p:cNvPr>
            <p:cNvGrpSpPr/>
            <p:nvPr/>
          </p:nvGrpSpPr>
          <p:grpSpPr>
            <a:xfrm>
              <a:off x="3755851" y="1626970"/>
              <a:ext cx="1764314" cy="1764314"/>
              <a:chOff x="942040" y="508638"/>
              <a:chExt cx="1764314" cy="1764314"/>
            </a:xfrm>
          </p:grpSpPr>
          <p:pic>
            <p:nvPicPr>
              <p:cNvPr id="84" name="Object 26">
                <a:extLst>
                  <a:ext uri="{FF2B5EF4-FFF2-40B4-BE49-F238E27FC236}">
                    <a16:creationId xmlns:a16="http://schemas.microsoft.com/office/drawing/2014/main" id="{AC479A8E-4294-F54D-37D4-CC4BCA81C06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print"/>
              <a:stretch>
                <a:fillRect/>
              </a:stretch>
            </p:blipFill>
            <p:spPr>
              <a:xfrm rot="840000">
                <a:off x="942040" y="508638"/>
                <a:ext cx="1764314" cy="1764314"/>
              </a:xfrm>
              <a:prstGeom prst="rect">
                <a:avLst/>
              </a:prstGeom>
            </p:spPr>
          </p:pic>
        </p:grpSp>
        <p:grpSp>
          <p:nvGrpSpPr>
            <p:cNvPr id="76" name="그룹 75">
              <a:extLst>
                <a:ext uri="{FF2B5EF4-FFF2-40B4-BE49-F238E27FC236}">
                  <a16:creationId xmlns:a16="http://schemas.microsoft.com/office/drawing/2014/main" id="{B19E98C2-ECED-93EE-06DB-BAD75F626E5B}"/>
                </a:ext>
              </a:extLst>
            </p:cNvPr>
            <p:cNvGrpSpPr/>
            <p:nvPr/>
          </p:nvGrpSpPr>
          <p:grpSpPr>
            <a:xfrm>
              <a:off x="3866244" y="1980345"/>
              <a:ext cx="2252214" cy="1805252"/>
              <a:chOff x="1052433" y="862013"/>
              <a:chExt cx="2252214" cy="1805252"/>
            </a:xfrm>
          </p:grpSpPr>
          <p:grpSp>
            <p:nvGrpSpPr>
              <p:cNvPr id="77" name="그룹 76">
                <a:extLst>
                  <a:ext uri="{FF2B5EF4-FFF2-40B4-BE49-F238E27FC236}">
                    <a16:creationId xmlns:a16="http://schemas.microsoft.com/office/drawing/2014/main" id="{B006A579-0E65-220B-F134-C6509C825096}"/>
                  </a:ext>
                </a:extLst>
              </p:cNvPr>
              <p:cNvGrpSpPr/>
              <p:nvPr/>
            </p:nvGrpSpPr>
            <p:grpSpPr>
              <a:xfrm>
                <a:off x="2179919" y="1549060"/>
                <a:ext cx="109431" cy="95150"/>
                <a:chOff x="2179919" y="1549060"/>
                <a:chExt cx="109431" cy="95150"/>
              </a:xfrm>
            </p:grpSpPr>
            <p:pic>
              <p:nvPicPr>
                <p:cNvPr id="82" name="Object 30">
                  <a:extLst>
                    <a:ext uri="{FF2B5EF4-FFF2-40B4-BE49-F238E27FC236}">
                      <a16:creationId xmlns:a16="http://schemas.microsoft.com/office/drawing/2014/main" id="{659F7153-1226-72E4-9E7C-F9B082323DE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/>
                <a:stretch>
                  <a:fillRect/>
                </a:stretch>
              </p:blipFill>
              <p:spPr>
                <a:xfrm rot="-1020000">
                  <a:off x="2179919" y="1549060"/>
                  <a:ext cx="109431" cy="95150"/>
                </a:xfrm>
                <a:prstGeom prst="rect">
                  <a:avLst/>
                </a:prstGeom>
              </p:spPr>
            </p:pic>
            <p:pic>
              <p:nvPicPr>
                <p:cNvPr id="83" name="Object 31">
                  <a:extLst>
                    <a:ext uri="{FF2B5EF4-FFF2-40B4-BE49-F238E27FC236}">
                      <a16:creationId xmlns:a16="http://schemas.microsoft.com/office/drawing/2014/main" id="{6E904224-D201-6BE9-6ACC-8045498DC10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print"/>
                <a:stretch>
                  <a:fillRect/>
                </a:stretch>
              </p:blipFill>
              <p:spPr>
                <a:xfrm rot="-1020000">
                  <a:off x="2204689" y="1570260"/>
                  <a:ext cx="54716" cy="47575"/>
                </a:xfrm>
                <a:prstGeom prst="rect">
                  <a:avLst/>
                </a:prstGeom>
              </p:spPr>
            </p:pic>
          </p:grpSp>
          <p:grpSp>
            <p:nvGrpSpPr>
              <p:cNvPr id="78" name="그룹 77">
                <a:extLst>
                  <a:ext uri="{FF2B5EF4-FFF2-40B4-BE49-F238E27FC236}">
                    <a16:creationId xmlns:a16="http://schemas.microsoft.com/office/drawing/2014/main" id="{5C3FC612-66A8-FEF3-7499-52FDA93CFE89}"/>
                  </a:ext>
                </a:extLst>
              </p:cNvPr>
              <p:cNvGrpSpPr/>
              <p:nvPr/>
            </p:nvGrpSpPr>
            <p:grpSpPr>
              <a:xfrm>
                <a:off x="1393664" y="1339087"/>
                <a:ext cx="101292" cy="86172"/>
                <a:chOff x="1393664" y="1339087"/>
                <a:chExt cx="101292" cy="86172"/>
              </a:xfrm>
            </p:grpSpPr>
            <p:pic>
              <p:nvPicPr>
                <p:cNvPr id="80" name="Object 34">
                  <a:extLst>
                    <a:ext uri="{FF2B5EF4-FFF2-40B4-BE49-F238E27FC236}">
                      <a16:creationId xmlns:a16="http://schemas.microsoft.com/office/drawing/2014/main" id="{AED02617-6345-8108-8074-88FB0DE6DC6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 cstate="print"/>
                <a:stretch>
                  <a:fillRect/>
                </a:stretch>
              </p:blipFill>
              <p:spPr>
                <a:xfrm rot="-840000">
                  <a:off x="1393664" y="1339087"/>
                  <a:ext cx="101292" cy="86172"/>
                </a:xfrm>
                <a:prstGeom prst="rect">
                  <a:avLst/>
                </a:prstGeom>
              </p:spPr>
            </p:pic>
            <p:pic>
              <p:nvPicPr>
                <p:cNvPr id="81" name="Object 35">
                  <a:extLst>
                    <a:ext uri="{FF2B5EF4-FFF2-40B4-BE49-F238E27FC236}">
                      <a16:creationId xmlns:a16="http://schemas.microsoft.com/office/drawing/2014/main" id="{FB9ABAB2-C67D-3B30-E6BC-74BC16C4DED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 cstate="print"/>
                <a:stretch>
                  <a:fillRect/>
                </a:stretch>
              </p:blipFill>
              <p:spPr>
                <a:xfrm rot="-840000">
                  <a:off x="1416644" y="1358287"/>
                  <a:ext cx="50646" cy="43086"/>
                </a:xfrm>
                <a:prstGeom prst="rect">
                  <a:avLst/>
                </a:prstGeom>
              </p:spPr>
            </p:pic>
          </p:grpSp>
          <p:pic>
            <p:nvPicPr>
              <p:cNvPr id="79" name="Object 37">
                <a:extLst>
                  <a:ext uri="{FF2B5EF4-FFF2-40B4-BE49-F238E27FC236}">
                    <a16:creationId xmlns:a16="http://schemas.microsoft.com/office/drawing/2014/main" id="{98B47482-2000-DB93-220A-0D8A4D1469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 cstate="print"/>
              <a:stretch>
                <a:fillRect/>
              </a:stretch>
            </p:blipFill>
            <p:spPr>
              <a:xfrm>
                <a:off x="1052433" y="862013"/>
                <a:ext cx="2252214" cy="1805252"/>
              </a:xfrm>
              <a:prstGeom prst="rect">
                <a:avLst/>
              </a:prstGeom>
            </p:spPr>
          </p:pic>
        </p:grpSp>
      </p:grpSp>
      <p:grpSp>
        <p:nvGrpSpPr>
          <p:cNvPr id="2" name="그룹 1">
            <a:extLst>
              <a:ext uri="{FF2B5EF4-FFF2-40B4-BE49-F238E27FC236}">
                <a16:creationId xmlns:a16="http://schemas.microsoft.com/office/drawing/2014/main" id="{BCF9511E-37A6-FE1B-CB45-86B70880CB43}"/>
              </a:ext>
            </a:extLst>
          </p:cNvPr>
          <p:cNvGrpSpPr/>
          <p:nvPr/>
        </p:nvGrpSpPr>
        <p:grpSpPr>
          <a:xfrm>
            <a:off x="665527" y="2280186"/>
            <a:ext cx="1051560" cy="1383857"/>
            <a:chOff x="774807" y="-532290"/>
            <a:chExt cx="13765444" cy="11947470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263E7C48-71D5-D101-4A74-D6E24BCCBAAF}"/>
                </a:ext>
              </a:extLst>
            </p:cNvPr>
            <p:cNvGrpSpPr/>
            <p:nvPr/>
          </p:nvGrpSpPr>
          <p:grpSpPr>
            <a:xfrm>
              <a:off x="7640998" y="4606380"/>
              <a:ext cx="947296" cy="356303"/>
              <a:chOff x="4827187" y="3488048"/>
              <a:chExt cx="947296" cy="356303"/>
            </a:xfrm>
          </p:grpSpPr>
          <p:pic>
            <p:nvPicPr>
              <p:cNvPr id="41" name="Object 2">
                <a:extLst>
                  <a:ext uri="{FF2B5EF4-FFF2-40B4-BE49-F238E27FC236}">
                    <a16:creationId xmlns:a16="http://schemas.microsoft.com/office/drawing/2014/main" id="{F0050F3B-3793-E054-E4B1-2AA0CCD774E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4827187" y="3488048"/>
                <a:ext cx="947296" cy="356303"/>
              </a:xfrm>
              <a:prstGeom prst="rect">
                <a:avLst/>
              </a:prstGeom>
            </p:spPr>
          </p:pic>
        </p:grpSp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id="{B4BB83D1-5949-95AB-45BC-8A8A9BD16D8D}"/>
                </a:ext>
              </a:extLst>
            </p:cNvPr>
            <p:cNvGrpSpPr/>
            <p:nvPr/>
          </p:nvGrpSpPr>
          <p:grpSpPr>
            <a:xfrm>
              <a:off x="7314482" y="4235029"/>
              <a:ext cx="2354230" cy="1824297"/>
              <a:chOff x="4500671" y="3116697"/>
              <a:chExt cx="2354230" cy="1824297"/>
            </a:xfrm>
          </p:grpSpPr>
          <p:grpSp>
            <p:nvGrpSpPr>
              <p:cNvPr id="34" name="그룹 33">
                <a:extLst>
                  <a:ext uri="{FF2B5EF4-FFF2-40B4-BE49-F238E27FC236}">
                    <a16:creationId xmlns:a16="http://schemas.microsoft.com/office/drawing/2014/main" id="{B057BE93-4556-CAF4-E998-FE83DF6BBB42}"/>
                  </a:ext>
                </a:extLst>
              </p:cNvPr>
              <p:cNvGrpSpPr/>
              <p:nvPr/>
            </p:nvGrpSpPr>
            <p:grpSpPr>
              <a:xfrm>
                <a:off x="5628151" y="3803741"/>
                <a:ext cx="109431" cy="95150"/>
                <a:chOff x="5628151" y="3803741"/>
                <a:chExt cx="109431" cy="95150"/>
              </a:xfrm>
            </p:grpSpPr>
            <p:pic>
              <p:nvPicPr>
                <p:cNvPr id="39" name="Object 6">
                  <a:extLst>
                    <a:ext uri="{FF2B5EF4-FFF2-40B4-BE49-F238E27FC236}">
                      <a16:creationId xmlns:a16="http://schemas.microsoft.com/office/drawing/2014/main" id="{C4323C40-F0EA-BF3A-D6D7-2840CC0B21F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/>
                <a:stretch>
                  <a:fillRect/>
                </a:stretch>
              </p:blipFill>
              <p:spPr>
                <a:xfrm rot="-1020000">
                  <a:off x="5628151" y="3803741"/>
                  <a:ext cx="109431" cy="95150"/>
                </a:xfrm>
                <a:prstGeom prst="rect">
                  <a:avLst/>
                </a:prstGeom>
              </p:spPr>
            </p:pic>
            <p:pic>
              <p:nvPicPr>
                <p:cNvPr id="40" name="Object 7">
                  <a:extLst>
                    <a:ext uri="{FF2B5EF4-FFF2-40B4-BE49-F238E27FC236}">
                      <a16:creationId xmlns:a16="http://schemas.microsoft.com/office/drawing/2014/main" id="{39589855-FD67-A5E7-F57A-F8A3A857D06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print"/>
                <a:stretch>
                  <a:fillRect/>
                </a:stretch>
              </p:blipFill>
              <p:spPr>
                <a:xfrm rot="-1020000">
                  <a:off x="5652921" y="3824941"/>
                  <a:ext cx="54716" cy="47575"/>
                </a:xfrm>
                <a:prstGeom prst="rect">
                  <a:avLst/>
                </a:prstGeom>
              </p:spPr>
            </p:pic>
          </p:grpSp>
          <p:grpSp>
            <p:nvGrpSpPr>
              <p:cNvPr id="35" name="그룹 34">
                <a:extLst>
                  <a:ext uri="{FF2B5EF4-FFF2-40B4-BE49-F238E27FC236}">
                    <a16:creationId xmlns:a16="http://schemas.microsoft.com/office/drawing/2014/main" id="{8511FCB8-43E7-A7E2-944C-5D7D92A5A015}"/>
                  </a:ext>
                </a:extLst>
              </p:cNvPr>
              <p:cNvGrpSpPr/>
              <p:nvPr/>
            </p:nvGrpSpPr>
            <p:grpSpPr>
              <a:xfrm>
                <a:off x="4841896" y="3593768"/>
                <a:ext cx="101292" cy="86172"/>
                <a:chOff x="4841896" y="3593768"/>
                <a:chExt cx="101292" cy="86172"/>
              </a:xfrm>
            </p:grpSpPr>
            <p:pic>
              <p:nvPicPr>
                <p:cNvPr id="37" name="Object 10">
                  <a:extLst>
                    <a:ext uri="{FF2B5EF4-FFF2-40B4-BE49-F238E27FC236}">
                      <a16:creationId xmlns:a16="http://schemas.microsoft.com/office/drawing/2014/main" id="{0741BE58-CBFE-06C0-4573-F3ADE44488B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 cstate="print"/>
                <a:stretch>
                  <a:fillRect/>
                </a:stretch>
              </p:blipFill>
              <p:spPr>
                <a:xfrm rot="-840000">
                  <a:off x="4841896" y="3593768"/>
                  <a:ext cx="101292" cy="86172"/>
                </a:xfrm>
                <a:prstGeom prst="rect">
                  <a:avLst/>
                </a:prstGeom>
              </p:spPr>
            </p:pic>
            <p:pic>
              <p:nvPicPr>
                <p:cNvPr id="38" name="Object 11">
                  <a:extLst>
                    <a:ext uri="{FF2B5EF4-FFF2-40B4-BE49-F238E27FC236}">
                      <a16:creationId xmlns:a16="http://schemas.microsoft.com/office/drawing/2014/main" id="{F3E621D3-2985-36EF-5DB8-D1A266438DD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 cstate="print"/>
                <a:stretch>
                  <a:fillRect/>
                </a:stretch>
              </p:blipFill>
              <p:spPr>
                <a:xfrm rot="-840000">
                  <a:off x="4864875" y="3612968"/>
                  <a:ext cx="50646" cy="43086"/>
                </a:xfrm>
                <a:prstGeom prst="rect">
                  <a:avLst/>
                </a:prstGeom>
              </p:spPr>
            </p:pic>
          </p:grpSp>
          <p:pic>
            <p:nvPicPr>
              <p:cNvPr id="36" name="Object 13">
                <a:extLst>
                  <a:ext uri="{FF2B5EF4-FFF2-40B4-BE49-F238E27FC236}">
                    <a16:creationId xmlns:a16="http://schemas.microsoft.com/office/drawing/2014/main" id="{76FE09A0-C988-63F5-7CA0-C88E5D4E2CF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4500671" y="3116697"/>
                <a:ext cx="2354230" cy="1824297"/>
              </a:xfrm>
              <a:prstGeom prst="rect">
                <a:avLst/>
              </a:prstGeom>
            </p:spPr>
          </p:pic>
        </p:grpSp>
        <p:grpSp>
          <p:nvGrpSpPr>
            <p:cNvPr id="12" name="그룹 11">
              <a:extLst>
                <a:ext uri="{FF2B5EF4-FFF2-40B4-BE49-F238E27FC236}">
                  <a16:creationId xmlns:a16="http://schemas.microsoft.com/office/drawing/2014/main" id="{EB67F562-90A6-D97F-E2DD-4DBE1D296E08}"/>
                </a:ext>
              </a:extLst>
            </p:cNvPr>
            <p:cNvGrpSpPr/>
            <p:nvPr/>
          </p:nvGrpSpPr>
          <p:grpSpPr>
            <a:xfrm>
              <a:off x="774807" y="-532290"/>
              <a:ext cx="13765444" cy="11947470"/>
              <a:chOff x="-2039004" y="-1650622"/>
              <a:chExt cx="13765444" cy="11947470"/>
            </a:xfrm>
          </p:grpSpPr>
          <p:grpSp>
            <p:nvGrpSpPr>
              <p:cNvPr id="27" name="그룹 26">
                <a:extLst>
                  <a:ext uri="{FF2B5EF4-FFF2-40B4-BE49-F238E27FC236}">
                    <a16:creationId xmlns:a16="http://schemas.microsoft.com/office/drawing/2014/main" id="{D55695BA-8BA0-035A-5EF1-08C7D09595CD}"/>
                  </a:ext>
                </a:extLst>
              </p:cNvPr>
              <p:cNvGrpSpPr/>
              <p:nvPr/>
            </p:nvGrpSpPr>
            <p:grpSpPr>
              <a:xfrm>
                <a:off x="-1648349" y="451662"/>
                <a:ext cx="9933740" cy="3905754"/>
                <a:chOff x="-1648349" y="451662"/>
                <a:chExt cx="9933740" cy="3905754"/>
              </a:xfrm>
            </p:grpSpPr>
            <p:pic>
              <p:nvPicPr>
                <p:cNvPr id="32" name="Object 17">
                  <a:extLst>
                    <a:ext uri="{FF2B5EF4-FFF2-40B4-BE49-F238E27FC236}">
                      <a16:creationId xmlns:a16="http://schemas.microsoft.com/office/drawing/2014/main" id="{F7452CD5-1AE8-ECF7-4323-CC2566685C6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1" cstate="print"/>
                <a:stretch>
                  <a:fillRect/>
                </a:stretch>
              </p:blipFill>
              <p:spPr>
                <a:xfrm>
                  <a:off x="-1648349" y="451662"/>
                  <a:ext cx="9933740" cy="3905754"/>
                </a:xfrm>
                <a:prstGeom prst="rect">
                  <a:avLst/>
                </a:prstGeom>
              </p:spPr>
            </p:pic>
            <p:pic>
              <p:nvPicPr>
                <p:cNvPr id="33" name="Object 18">
                  <a:extLst>
                    <a:ext uri="{FF2B5EF4-FFF2-40B4-BE49-F238E27FC236}">
                      <a16:creationId xmlns:a16="http://schemas.microsoft.com/office/drawing/2014/main" id="{18292F58-6AD1-1C51-52C2-9D7B53505D0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2" cstate="print"/>
                <a:stretch>
                  <a:fillRect/>
                </a:stretch>
              </p:blipFill>
              <p:spPr>
                <a:xfrm>
                  <a:off x="813842" y="1406856"/>
                  <a:ext cx="4966870" cy="1952877"/>
                </a:xfrm>
                <a:prstGeom prst="rect">
                  <a:avLst/>
                </a:prstGeom>
              </p:spPr>
            </p:pic>
          </p:grpSp>
          <p:pic>
            <p:nvPicPr>
              <p:cNvPr id="28" name="Object 20">
                <a:extLst>
                  <a:ext uri="{FF2B5EF4-FFF2-40B4-BE49-F238E27FC236}">
                    <a16:creationId xmlns:a16="http://schemas.microsoft.com/office/drawing/2014/main" id="{B92F67E2-C922-B1B6-F3BA-6BF9B892E1C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 rot="-840000">
                <a:off x="1557419" y="-1650622"/>
                <a:ext cx="10169021" cy="10493297"/>
              </a:xfrm>
              <a:prstGeom prst="rect">
                <a:avLst/>
              </a:prstGeom>
            </p:spPr>
          </p:pic>
          <p:pic>
            <p:nvPicPr>
              <p:cNvPr id="29" name="Object 21">
                <a:extLst>
                  <a:ext uri="{FF2B5EF4-FFF2-40B4-BE49-F238E27FC236}">
                    <a16:creationId xmlns:a16="http://schemas.microsoft.com/office/drawing/2014/main" id="{2848449E-5D7A-16CD-A9B3-E0C5F5A6516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 rot="1080000">
                <a:off x="-2039004" y="-538126"/>
                <a:ext cx="10517241" cy="10834974"/>
              </a:xfrm>
              <a:prstGeom prst="rect">
                <a:avLst/>
              </a:prstGeom>
            </p:spPr>
          </p:pic>
          <p:pic>
            <p:nvPicPr>
              <p:cNvPr id="30" name="Object 22">
                <a:extLst>
                  <a:ext uri="{FF2B5EF4-FFF2-40B4-BE49-F238E27FC236}">
                    <a16:creationId xmlns:a16="http://schemas.microsoft.com/office/drawing/2014/main" id="{E6115BCC-C371-131B-C313-564762E13BD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 cstate="print"/>
              <a:stretch>
                <a:fillRect/>
              </a:stretch>
            </p:blipFill>
            <p:spPr>
              <a:xfrm rot="21120000">
                <a:off x="-81259" y="-1214644"/>
                <a:ext cx="10338761" cy="10654609"/>
              </a:xfrm>
              <a:prstGeom prst="rect">
                <a:avLst/>
              </a:prstGeom>
            </p:spPr>
          </p:pic>
          <p:pic>
            <p:nvPicPr>
              <p:cNvPr id="31" name="Object 23">
                <a:extLst>
                  <a:ext uri="{FF2B5EF4-FFF2-40B4-BE49-F238E27FC236}">
                    <a16:creationId xmlns:a16="http://schemas.microsoft.com/office/drawing/2014/main" id="{0CA9D6BE-8245-19D9-64A1-51D27A61D76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 cstate="print"/>
              <a:stretch>
                <a:fillRect/>
              </a:stretch>
            </p:blipFill>
            <p:spPr>
              <a:xfrm rot="1080000">
                <a:off x="2429444" y="366773"/>
                <a:ext cx="7681108" cy="8136373"/>
              </a:xfrm>
              <a:prstGeom prst="rect">
                <a:avLst/>
              </a:prstGeom>
            </p:spPr>
          </p:pic>
        </p:grpSp>
        <p:grpSp>
          <p:nvGrpSpPr>
            <p:cNvPr id="16" name="그룹 15">
              <a:extLst>
                <a:ext uri="{FF2B5EF4-FFF2-40B4-BE49-F238E27FC236}">
                  <a16:creationId xmlns:a16="http://schemas.microsoft.com/office/drawing/2014/main" id="{4F91402F-A062-19A2-B744-291A2022477A}"/>
                </a:ext>
              </a:extLst>
            </p:cNvPr>
            <p:cNvGrpSpPr/>
            <p:nvPr/>
          </p:nvGrpSpPr>
          <p:grpSpPr>
            <a:xfrm>
              <a:off x="3755851" y="1626970"/>
              <a:ext cx="1764314" cy="1764314"/>
              <a:chOff x="942040" y="508638"/>
              <a:chExt cx="1764314" cy="1764314"/>
            </a:xfrm>
          </p:grpSpPr>
          <p:pic>
            <p:nvPicPr>
              <p:cNvPr id="26" name="Object 26">
                <a:extLst>
                  <a:ext uri="{FF2B5EF4-FFF2-40B4-BE49-F238E27FC236}">
                    <a16:creationId xmlns:a16="http://schemas.microsoft.com/office/drawing/2014/main" id="{BC5FA9BF-6097-00B3-F5DB-AED7C1CB56E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print"/>
              <a:stretch>
                <a:fillRect/>
              </a:stretch>
            </p:blipFill>
            <p:spPr>
              <a:xfrm rot="840000">
                <a:off x="942040" y="508638"/>
                <a:ext cx="1764314" cy="1764314"/>
              </a:xfrm>
              <a:prstGeom prst="rect">
                <a:avLst/>
              </a:prstGeom>
            </p:spPr>
          </p:pic>
        </p:grpSp>
        <p:grpSp>
          <p:nvGrpSpPr>
            <p:cNvPr id="18" name="그룹 17">
              <a:extLst>
                <a:ext uri="{FF2B5EF4-FFF2-40B4-BE49-F238E27FC236}">
                  <a16:creationId xmlns:a16="http://schemas.microsoft.com/office/drawing/2014/main" id="{2264733F-4A0E-1E0E-AF5A-6A8AF99FE204}"/>
                </a:ext>
              </a:extLst>
            </p:cNvPr>
            <p:cNvGrpSpPr/>
            <p:nvPr/>
          </p:nvGrpSpPr>
          <p:grpSpPr>
            <a:xfrm>
              <a:off x="3866244" y="1980345"/>
              <a:ext cx="2252214" cy="1805252"/>
              <a:chOff x="1052433" y="862013"/>
              <a:chExt cx="2252214" cy="1805252"/>
            </a:xfrm>
          </p:grpSpPr>
          <p:grpSp>
            <p:nvGrpSpPr>
              <p:cNvPr id="19" name="그룹 18">
                <a:extLst>
                  <a:ext uri="{FF2B5EF4-FFF2-40B4-BE49-F238E27FC236}">
                    <a16:creationId xmlns:a16="http://schemas.microsoft.com/office/drawing/2014/main" id="{FC31211D-2D2A-1F14-8210-4A226118BBC9}"/>
                  </a:ext>
                </a:extLst>
              </p:cNvPr>
              <p:cNvGrpSpPr/>
              <p:nvPr/>
            </p:nvGrpSpPr>
            <p:grpSpPr>
              <a:xfrm>
                <a:off x="2179919" y="1549060"/>
                <a:ext cx="109431" cy="95150"/>
                <a:chOff x="2179919" y="1549060"/>
                <a:chExt cx="109431" cy="95150"/>
              </a:xfrm>
            </p:grpSpPr>
            <p:pic>
              <p:nvPicPr>
                <p:cNvPr id="24" name="Object 30">
                  <a:extLst>
                    <a:ext uri="{FF2B5EF4-FFF2-40B4-BE49-F238E27FC236}">
                      <a16:creationId xmlns:a16="http://schemas.microsoft.com/office/drawing/2014/main" id="{1D9FCD2C-35B4-8868-C784-D2CFFC03B08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/>
                <a:stretch>
                  <a:fillRect/>
                </a:stretch>
              </p:blipFill>
              <p:spPr>
                <a:xfrm rot="-1020000">
                  <a:off x="2179919" y="1549060"/>
                  <a:ext cx="109431" cy="95150"/>
                </a:xfrm>
                <a:prstGeom prst="rect">
                  <a:avLst/>
                </a:prstGeom>
              </p:spPr>
            </p:pic>
            <p:pic>
              <p:nvPicPr>
                <p:cNvPr id="25" name="Object 31">
                  <a:extLst>
                    <a:ext uri="{FF2B5EF4-FFF2-40B4-BE49-F238E27FC236}">
                      <a16:creationId xmlns:a16="http://schemas.microsoft.com/office/drawing/2014/main" id="{9E5BC804-A0EB-93D7-1DB1-F04EEC2C396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print"/>
                <a:stretch>
                  <a:fillRect/>
                </a:stretch>
              </p:blipFill>
              <p:spPr>
                <a:xfrm rot="-1020000">
                  <a:off x="2204689" y="1570260"/>
                  <a:ext cx="54716" cy="47575"/>
                </a:xfrm>
                <a:prstGeom prst="rect">
                  <a:avLst/>
                </a:prstGeom>
              </p:spPr>
            </p:pic>
          </p:grpSp>
          <p:grpSp>
            <p:nvGrpSpPr>
              <p:cNvPr id="20" name="그룹 19">
                <a:extLst>
                  <a:ext uri="{FF2B5EF4-FFF2-40B4-BE49-F238E27FC236}">
                    <a16:creationId xmlns:a16="http://schemas.microsoft.com/office/drawing/2014/main" id="{08617B86-BD33-1CDA-4F77-28480B117E45}"/>
                  </a:ext>
                </a:extLst>
              </p:cNvPr>
              <p:cNvGrpSpPr/>
              <p:nvPr/>
            </p:nvGrpSpPr>
            <p:grpSpPr>
              <a:xfrm>
                <a:off x="1393664" y="1339087"/>
                <a:ext cx="101292" cy="86172"/>
                <a:chOff x="1393664" y="1339087"/>
                <a:chExt cx="101292" cy="86172"/>
              </a:xfrm>
            </p:grpSpPr>
            <p:pic>
              <p:nvPicPr>
                <p:cNvPr id="22" name="Object 34">
                  <a:extLst>
                    <a:ext uri="{FF2B5EF4-FFF2-40B4-BE49-F238E27FC236}">
                      <a16:creationId xmlns:a16="http://schemas.microsoft.com/office/drawing/2014/main" id="{5FEE561B-C6AC-0C65-214F-8C3DB515454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 cstate="print"/>
                <a:stretch>
                  <a:fillRect/>
                </a:stretch>
              </p:blipFill>
              <p:spPr>
                <a:xfrm rot="-840000">
                  <a:off x="1393664" y="1339087"/>
                  <a:ext cx="101292" cy="86172"/>
                </a:xfrm>
                <a:prstGeom prst="rect">
                  <a:avLst/>
                </a:prstGeom>
              </p:spPr>
            </p:pic>
            <p:pic>
              <p:nvPicPr>
                <p:cNvPr id="23" name="Object 35">
                  <a:extLst>
                    <a:ext uri="{FF2B5EF4-FFF2-40B4-BE49-F238E27FC236}">
                      <a16:creationId xmlns:a16="http://schemas.microsoft.com/office/drawing/2014/main" id="{B90173CF-C6A0-C218-1A34-571B2E36FDF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 cstate="print"/>
                <a:stretch>
                  <a:fillRect/>
                </a:stretch>
              </p:blipFill>
              <p:spPr>
                <a:xfrm rot="-840000">
                  <a:off x="1416644" y="1358287"/>
                  <a:ext cx="50646" cy="43086"/>
                </a:xfrm>
                <a:prstGeom prst="rect">
                  <a:avLst/>
                </a:prstGeom>
              </p:spPr>
            </p:pic>
          </p:grpSp>
          <p:pic>
            <p:nvPicPr>
              <p:cNvPr id="21" name="Object 37">
                <a:extLst>
                  <a:ext uri="{FF2B5EF4-FFF2-40B4-BE49-F238E27FC236}">
                    <a16:creationId xmlns:a16="http://schemas.microsoft.com/office/drawing/2014/main" id="{E4771FA4-93AA-0EFA-E173-09E57C5EB43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 cstate="print"/>
              <a:stretch>
                <a:fillRect/>
              </a:stretch>
            </p:blipFill>
            <p:spPr>
              <a:xfrm>
                <a:off x="1052433" y="862013"/>
                <a:ext cx="2252214" cy="1805252"/>
              </a:xfrm>
              <a:prstGeom prst="rect">
                <a:avLst/>
              </a:prstGeom>
            </p:spPr>
          </p:pic>
        </p:grpSp>
      </p:grpSp>
      <p:grpSp>
        <p:nvGrpSpPr>
          <p:cNvPr id="42" name="그룹 41">
            <a:extLst>
              <a:ext uri="{FF2B5EF4-FFF2-40B4-BE49-F238E27FC236}">
                <a16:creationId xmlns:a16="http://schemas.microsoft.com/office/drawing/2014/main" id="{4D814DC7-E7ED-2E4D-81BD-AB28B244146C}"/>
              </a:ext>
            </a:extLst>
          </p:cNvPr>
          <p:cNvGrpSpPr/>
          <p:nvPr/>
        </p:nvGrpSpPr>
        <p:grpSpPr>
          <a:xfrm>
            <a:off x="724022" y="3480653"/>
            <a:ext cx="1051560" cy="1383857"/>
            <a:chOff x="774807" y="-532290"/>
            <a:chExt cx="13765444" cy="11947470"/>
          </a:xfrm>
        </p:grpSpPr>
        <p:grpSp>
          <p:nvGrpSpPr>
            <p:cNvPr id="43" name="그룹 42">
              <a:extLst>
                <a:ext uri="{FF2B5EF4-FFF2-40B4-BE49-F238E27FC236}">
                  <a16:creationId xmlns:a16="http://schemas.microsoft.com/office/drawing/2014/main" id="{4CB93E39-D185-361C-DC9C-617BD6F9C880}"/>
                </a:ext>
              </a:extLst>
            </p:cNvPr>
            <p:cNvGrpSpPr/>
            <p:nvPr/>
          </p:nvGrpSpPr>
          <p:grpSpPr>
            <a:xfrm>
              <a:off x="7640998" y="4606380"/>
              <a:ext cx="947296" cy="356303"/>
              <a:chOff x="4827187" y="3488048"/>
              <a:chExt cx="947296" cy="356303"/>
            </a:xfrm>
          </p:grpSpPr>
          <p:pic>
            <p:nvPicPr>
              <p:cNvPr id="70" name="Object 2">
                <a:extLst>
                  <a:ext uri="{FF2B5EF4-FFF2-40B4-BE49-F238E27FC236}">
                    <a16:creationId xmlns:a16="http://schemas.microsoft.com/office/drawing/2014/main" id="{16FBF8A3-1EC2-F106-9EC5-EF20F9BD6B3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4827187" y="3488048"/>
                <a:ext cx="947296" cy="356303"/>
              </a:xfrm>
              <a:prstGeom prst="rect">
                <a:avLst/>
              </a:prstGeom>
            </p:spPr>
          </p:pic>
        </p:grpSp>
        <p:grpSp>
          <p:nvGrpSpPr>
            <p:cNvPr id="44" name="그룹 43">
              <a:extLst>
                <a:ext uri="{FF2B5EF4-FFF2-40B4-BE49-F238E27FC236}">
                  <a16:creationId xmlns:a16="http://schemas.microsoft.com/office/drawing/2014/main" id="{D4A55943-CC8E-8098-8C52-7CF234341C01}"/>
                </a:ext>
              </a:extLst>
            </p:cNvPr>
            <p:cNvGrpSpPr/>
            <p:nvPr/>
          </p:nvGrpSpPr>
          <p:grpSpPr>
            <a:xfrm>
              <a:off x="7314482" y="4235029"/>
              <a:ext cx="2354230" cy="1824297"/>
              <a:chOff x="4500671" y="3116697"/>
              <a:chExt cx="2354230" cy="1824297"/>
            </a:xfrm>
          </p:grpSpPr>
          <p:grpSp>
            <p:nvGrpSpPr>
              <p:cNvPr id="63" name="그룹 62">
                <a:extLst>
                  <a:ext uri="{FF2B5EF4-FFF2-40B4-BE49-F238E27FC236}">
                    <a16:creationId xmlns:a16="http://schemas.microsoft.com/office/drawing/2014/main" id="{187055B9-4059-51DC-A339-FB6AEAED4E61}"/>
                  </a:ext>
                </a:extLst>
              </p:cNvPr>
              <p:cNvGrpSpPr/>
              <p:nvPr/>
            </p:nvGrpSpPr>
            <p:grpSpPr>
              <a:xfrm>
                <a:off x="5628151" y="3803741"/>
                <a:ext cx="109431" cy="95150"/>
                <a:chOff x="5628151" y="3803741"/>
                <a:chExt cx="109431" cy="95150"/>
              </a:xfrm>
            </p:grpSpPr>
            <p:pic>
              <p:nvPicPr>
                <p:cNvPr id="68" name="Object 6">
                  <a:extLst>
                    <a:ext uri="{FF2B5EF4-FFF2-40B4-BE49-F238E27FC236}">
                      <a16:creationId xmlns:a16="http://schemas.microsoft.com/office/drawing/2014/main" id="{6BCD852C-2067-8202-BDEF-2438CB198C4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/>
                <a:stretch>
                  <a:fillRect/>
                </a:stretch>
              </p:blipFill>
              <p:spPr>
                <a:xfrm rot="-1020000">
                  <a:off x="5628151" y="3803741"/>
                  <a:ext cx="109431" cy="95150"/>
                </a:xfrm>
                <a:prstGeom prst="rect">
                  <a:avLst/>
                </a:prstGeom>
              </p:spPr>
            </p:pic>
            <p:pic>
              <p:nvPicPr>
                <p:cNvPr id="69" name="Object 7">
                  <a:extLst>
                    <a:ext uri="{FF2B5EF4-FFF2-40B4-BE49-F238E27FC236}">
                      <a16:creationId xmlns:a16="http://schemas.microsoft.com/office/drawing/2014/main" id="{F81FCA17-5CBE-E291-50A5-79DBF1AEE9F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print"/>
                <a:stretch>
                  <a:fillRect/>
                </a:stretch>
              </p:blipFill>
              <p:spPr>
                <a:xfrm rot="-1020000">
                  <a:off x="5652921" y="3824941"/>
                  <a:ext cx="54716" cy="47575"/>
                </a:xfrm>
                <a:prstGeom prst="rect">
                  <a:avLst/>
                </a:prstGeom>
              </p:spPr>
            </p:pic>
          </p:grpSp>
          <p:grpSp>
            <p:nvGrpSpPr>
              <p:cNvPr id="64" name="그룹 63">
                <a:extLst>
                  <a:ext uri="{FF2B5EF4-FFF2-40B4-BE49-F238E27FC236}">
                    <a16:creationId xmlns:a16="http://schemas.microsoft.com/office/drawing/2014/main" id="{A2078FDB-07D9-73C4-E7B6-D49047CF0206}"/>
                  </a:ext>
                </a:extLst>
              </p:cNvPr>
              <p:cNvGrpSpPr/>
              <p:nvPr/>
            </p:nvGrpSpPr>
            <p:grpSpPr>
              <a:xfrm>
                <a:off x="4841896" y="3593768"/>
                <a:ext cx="101292" cy="86172"/>
                <a:chOff x="4841896" y="3593768"/>
                <a:chExt cx="101292" cy="86172"/>
              </a:xfrm>
            </p:grpSpPr>
            <p:pic>
              <p:nvPicPr>
                <p:cNvPr id="66" name="Object 10">
                  <a:extLst>
                    <a:ext uri="{FF2B5EF4-FFF2-40B4-BE49-F238E27FC236}">
                      <a16:creationId xmlns:a16="http://schemas.microsoft.com/office/drawing/2014/main" id="{E596D20A-8223-32B6-D0CE-242475B58C2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 cstate="print"/>
                <a:stretch>
                  <a:fillRect/>
                </a:stretch>
              </p:blipFill>
              <p:spPr>
                <a:xfrm rot="-840000">
                  <a:off x="4841896" y="3593768"/>
                  <a:ext cx="101292" cy="86172"/>
                </a:xfrm>
                <a:prstGeom prst="rect">
                  <a:avLst/>
                </a:prstGeom>
              </p:spPr>
            </p:pic>
            <p:pic>
              <p:nvPicPr>
                <p:cNvPr id="67" name="Object 11">
                  <a:extLst>
                    <a:ext uri="{FF2B5EF4-FFF2-40B4-BE49-F238E27FC236}">
                      <a16:creationId xmlns:a16="http://schemas.microsoft.com/office/drawing/2014/main" id="{55E2DD7B-E43E-2ABD-B175-614F642D77E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 cstate="print"/>
                <a:stretch>
                  <a:fillRect/>
                </a:stretch>
              </p:blipFill>
              <p:spPr>
                <a:xfrm rot="-840000">
                  <a:off x="4864875" y="3612968"/>
                  <a:ext cx="50646" cy="43086"/>
                </a:xfrm>
                <a:prstGeom prst="rect">
                  <a:avLst/>
                </a:prstGeom>
              </p:spPr>
            </p:pic>
          </p:grpSp>
          <p:pic>
            <p:nvPicPr>
              <p:cNvPr id="65" name="Object 13">
                <a:extLst>
                  <a:ext uri="{FF2B5EF4-FFF2-40B4-BE49-F238E27FC236}">
                    <a16:creationId xmlns:a16="http://schemas.microsoft.com/office/drawing/2014/main" id="{C0B7DD1D-3E5B-F6EF-B129-3746BC582A1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4500671" y="3116697"/>
                <a:ext cx="2354230" cy="1824297"/>
              </a:xfrm>
              <a:prstGeom prst="rect">
                <a:avLst/>
              </a:prstGeom>
            </p:spPr>
          </p:pic>
        </p:grpSp>
        <p:grpSp>
          <p:nvGrpSpPr>
            <p:cNvPr id="45" name="그룹 44">
              <a:extLst>
                <a:ext uri="{FF2B5EF4-FFF2-40B4-BE49-F238E27FC236}">
                  <a16:creationId xmlns:a16="http://schemas.microsoft.com/office/drawing/2014/main" id="{9683F141-5A59-E489-9E95-6365C265FC6F}"/>
                </a:ext>
              </a:extLst>
            </p:cNvPr>
            <p:cNvGrpSpPr/>
            <p:nvPr/>
          </p:nvGrpSpPr>
          <p:grpSpPr>
            <a:xfrm>
              <a:off x="774807" y="-532290"/>
              <a:ext cx="13765444" cy="11947470"/>
              <a:chOff x="-2039004" y="-1650622"/>
              <a:chExt cx="13765444" cy="11947470"/>
            </a:xfrm>
          </p:grpSpPr>
          <p:grpSp>
            <p:nvGrpSpPr>
              <p:cNvPr id="56" name="그룹 55">
                <a:extLst>
                  <a:ext uri="{FF2B5EF4-FFF2-40B4-BE49-F238E27FC236}">
                    <a16:creationId xmlns:a16="http://schemas.microsoft.com/office/drawing/2014/main" id="{128E5B8D-6AFC-9CF0-BE05-2444470A7A9E}"/>
                  </a:ext>
                </a:extLst>
              </p:cNvPr>
              <p:cNvGrpSpPr/>
              <p:nvPr/>
            </p:nvGrpSpPr>
            <p:grpSpPr>
              <a:xfrm>
                <a:off x="-1648349" y="451662"/>
                <a:ext cx="9933740" cy="3905754"/>
                <a:chOff x="-1648349" y="451662"/>
                <a:chExt cx="9933740" cy="3905754"/>
              </a:xfrm>
            </p:grpSpPr>
            <p:pic>
              <p:nvPicPr>
                <p:cNvPr id="61" name="Object 17">
                  <a:extLst>
                    <a:ext uri="{FF2B5EF4-FFF2-40B4-BE49-F238E27FC236}">
                      <a16:creationId xmlns:a16="http://schemas.microsoft.com/office/drawing/2014/main" id="{66DCB4BB-AA38-54C7-F906-E27D63ADB01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1" cstate="print"/>
                <a:stretch>
                  <a:fillRect/>
                </a:stretch>
              </p:blipFill>
              <p:spPr>
                <a:xfrm>
                  <a:off x="-1648349" y="451662"/>
                  <a:ext cx="9933740" cy="3905754"/>
                </a:xfrm>
                <a:prstGeom prst="rect">
                  <a:avLst/>
                </a:prstGeom>
              </p:spPr>
            </p:pic>
            <p:pic>
              <p:nvPicPr>
                <p:cNvPr id="62" name="Object 18">
                  <a:extLst>
                    <a:ext uri="{FF2B5EF4-FFF2-40B4-BE49-F238E27FC236}">
                      <a16:creationId xmlns:a16="http://schemas.microsoft.com/office/drawing/2014/main" id="{62CA9FE2-3697-66CA-913A-65AD11C74E0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2" cstate="print"/>
                <a:stretch>
                  <a:fillRect/>
                </a:stretch>
              </p:blipFill>
              <p:spPr>
                <a:xfrm>
                  <a:off x="813842" y="1406856"/>
                  <a:ext cx="4966870" cy="1952877"/>
                </a:xfrm>
                <a:prstGeom prst="rect">
                  <a:avLst/>
                </a:prstGeom>
              </p:spPr>
            </p:pic>
          </p:grpSp>
          <p:pic>
            <p:nvPicPr>
              <p:cNvPr id="57" name="Object 20">
                <a:extLst>
                  <a:ext uri="{FF2B5EF4-FFF2-40B4-BE49-F238E27FC236}">
                    <a16:creationId xmlns:a16="http://schemas.microsoft.com/office/drawing/2014/main" id="{4D75551F-FF61-A2F8-2F0C-65294BA85CA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 rot="-840000">
                <a:off x="1557419" y="-1650622"/>
                <a:ext cx="10169021" cy="10493297"/>
              </a:xfrm>
              <a:prstGeom prst="rect">
                <a:avLst/>
              </a:prstGeom>
            </p:spPr>
          </p:pic>
          <p:pic>
            <p:nvPicPr>
              <p:cNvPr id="58" name="Object 21">
                <a:extLst>
                  <a:ext uri="{FF2B5EF4-FFF2-40B4-BE49-F238E27FC236}">
                    <a16:creationId xmlns:a16="http://schemas.microsoft.com/office/drawing/2014/main" id="{32BBC833-1DFE-5B84-CDFA-47F07558DED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 rot="1080000">
                <a:off x="-2039004" y="-538126"/>
                <a:ext cx="10517241" cy="10834974"/>
              </a:xfrm>
              <a:prstGeom prst="rect">
                <a:avLst/>
              </a:prstGeom>
            </p:spPr>
          </p:pic>
          <p:pic>
            <p:nvPicPr>
              <p:cNvPr id="59" name="Object 22">
                <a:extLst>
                  <a:ext uri="{FF2B5EF4-FFF2-40B4-BE49-F238E27FC236}">
                    <a16:creationId xmlns:a16="http://schemas.microsoft.com/office/drawing/2014/main" id="{4E2FE79D-53F7-0FCF-5EC2-447C152C4E9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 cstate="print"/>
              <a:stretch>
                <a:fillRect/>
              </a:stretch>
            </p:blipFill>
            <p:spPr>
              <a:xfrm rot="21120000">
                <a:off x="-81259" y="-1214644"/>
                <a:ext cx="10338761" cy="10654609"/>
              </a:xfrm>
              <a:prstGeom prst="rect">
                <a:avLst/>
              </a:prstGeom>
            </p:spPr>
          </p:pic>
          <p:pic>
            <p:nvPicPr>
              <p:cNvPr id="60" name="Object 23">
                <a:extLst>
                  <a:ext uri="{FF2B5EF4-FFF2-40B4-BE49-F238E27FC236}">
                    <a16:creationId xmlns:a16="http://schemas.microsoft.com/office/drawing/2014/main" id="{F1248C20-FCAB-5AF4-3633-46B58CF3435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 cstate="print"/>
              <a:stretch>
                <a:fillRect/>
              </a:stretch>
            </p:blipFill>
            <p:spPr>
              <a:xfrm rot="1080000">
                <a:off x="2429444" y="366773"/>
                <a:ext cx="7681108" cy="8136373"/>
              </a:xfrm>
              <a:prstGeom prst="rect">
                <a:avLst/>
              </a:prstGeom>
            </p:spPr>
          </p:pic>
        </p:grpSp>
        <p:grpSp>
          <p:nvGrpSpPr>
            <p:cNvPr id="46" name="그룹 45">
              <a:extLst>
                <a:ext uri="{FF2B5EF4-FFF2-40B4-BE49-F238E27FC236}">
                  <a16:creationId xmlns:a16="http://schemas.microsoft.com/office/drawing/2014/main" id="{A2B9BB18-DC98-EBB2-DA4A-E08676A641E0}"/>
                </a:ext>
              </a:extLst>
            </p:cNvPr>
            <p:cNvGrpSpPr/>
            <p:nvPr/>
          </p:nvGrpSpPr>
          <p:grpSpPr>
            <a:xfrm>
              <a:off x="3755851" y="1626970"/>
              <a:ext cx="1764314" cy="1764314"/>
              <a:chOff x="942040" y="508638"/>
              <a:chExt cx="1764314" cy="1764314"/>
            </a:xfrm>
          </p:grpSpPr>
          <p:pic>
            <p:nvPicPr>
              <p:cNvPr id="55" name="Object 26">
                <a:extLst>
                  <a:ext uri="{FF2B5EF4-FFF2-40B4-BE49-F238E27FC236}">
                    <a16:creationId xmlns:a16="http://schemas.microsoft.com/office/drawing/2014/main" id="{42C1C61D-62CD-8DCF-2B12-104402C05EF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print"/>
              <a:stretch>
                <a:fillRect/>
              </a:stretch>
            </p:blipFill>
            <p:spPr>
              <a:xfrm rot="840000">
                <a:off x="942040" y="508638"/>
                <a:ext cx="1764314" cy="1764314"/>
              </a:xfrm>
              <a:prstGeom prst="rect">
                <a:avLst/>
              </a:prstGeom>
            </p:spPr>
          </p:pic>
        </p:grpSp>
        <p:grpSp>
          <p:nvGrpSpPr>
            <p:cNvPr id="47" name="그룹 46">
              <a:extLst>
                <a:ext uri="{FF2B5EF4-FFF2-40B4-BE49-F238E27FC236}">
                  <a16:creationId xmlns:a16="http://schemas.microsoft.com/office/drawing/2014/main" id="{E38E41BB-AF1F-B678-D69D-AF637B875AED}"/>
                </a:ext>
              </a:extLst>
            </p:cNvPr>
            <p:cNvGrpSpPr/>
            <p:nvPr/>
          </p:nvGrpSpPr>
          <p:grpSpPr>
            <a:xfrm>
              <a:off x="3866244" y="1980345"/>
              <a:ext cx="2252214" cy="1805252"/>
              <a:chOff x="1052433" y="862013"/>
              <a:chExt cx="2252214" cy="1805252"/>
            </a:xfrm>
          </p:grpSpPr>
          <p:grpSp>
            <p:nvGrpSpPr>
              <p:cNvPr id="48" name="그룹 47">
                <a:extLst>
                  <a:ext uri="{FF2B5EF4-FFF2-40B4-BE49-F238E27FC236}">
                    <a16:creationId xmlns:a16="http://schemas.microsoft.com/office/drawing/2014/main" id="{54ACC3F4-1D12-B607-E1BA-7C4343F64295}"/>
                  </a:ext>
                </a:extLst>
              </p:cNvPr>
              <p:cNvGrpSpPr/>
              <p:nvPr/>
            </p:nvGrpSpPr>
            <p:grpSpPr>
              <a:xfrm>
                <a:off x="2179919" y="1549060"/>
                <a:ext cx="109431" cy="95150"/>
                <a:chOff x="2179919" y="1549060"/>
                <a:chExt cx="109431" cy="95150"/>
              </a:xfrm>
            </p:grpSpPr>
            <p:pic>
              <p:nvPicPr>
                <p:cNvPr id="53" name="Object 30">
                  <a:extLst>
                    <a:ext uri="{FF2B5EF4-FFF2-40B4-BE49-F238E27FC236}">
                      <a16:creationId xmlns:a16="http://schemas.microsoft.com/office/drawing/2014/main" id="{406934DA-DF09-6691-EEB3-2806CFF3EEB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/>
                <a:stretch>
                  <a:fillRect/>
                </a:stretch>
              </p:blipFill>
              <p:spPr>
                <a:xfrm rot="-1020000">
                  <a:off x="2179919" y="1549060"/>
                  <a:ext cx="109431" cy="95150"/>
                </a:xfrm>
                <a:prstGeom prst="rect">
                  <a:avLst/>
                </a:prstGeom>
              </p:spPr>
            </p:pic>
            <p:pic>
              <p:nvPicPr>
                <p:cNvPr id="54" name="Object 31">
                  <a:extLst>
                    <a:ext uri="{FF2B5EF4-FFF2-40B4-BE49-F238E27FC236}">
                      <a16:creationId xmlns:a16="http://schemas.microsoft.com/office/drawing/2014/main" id="{C1E31BF0-1691-21A2-4BCE-353BF792A33A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print"/>
                <a:stretch>
                  <a:fillRect/>
                </a:stretch>
              </p:blipFill>
              <p:spPr>
                <a:xfrm rot="-1020000">
                  <a:off x="2204689" y="1570260"/>
                  <a:ext cx="54716" cy="47575"/>
                </a:xfrm>
                <a:prstGeom prst="rect">
                  <a:avLst/>
                </a:prstGeom>
              </p:spPr>
            </p:pic>
          </p:grpSp>
          <p:grpSp>
            <p:nvGrpSpPr>
              <p:cNvPr id="49" name="그룹 48">
                <a:extLst>
                  <a:ext uri="{FF2B5EF4-FFF2-40B4-BE49-F238E27FC236}">
                    <a16:creationId xmlns:a16="http://schemas.microsoft.com/office/drawing/2014/main" id="{70665A58-B6D2-943D-10AF-2EB6CDA0605D}"/>
                  </a:ext>
                </a:extLst>
              </p:cNvPr>
              <p:cNvGrpSpPr/>
              <p:nvPr/>
            </p:nvGrpSpPr>
            <p:grpSpPr>
              <a:xfrm>
                <a:off x="1393664" y="1339087"/>
                <a:ext cx="101292" cy="86172"/>
                <a:chOff x="1393664" y="1339087"/>
                <a:chExt cx="101292" cy="86172"/>
              </a:xfrm>
            </p:grpSpPr>
            <p:pic>
              <p:nvPicPr>
                <p:cNvPr id="51" name="Object 34">
                  <a:extLst>
                    <a:ext uri="{FF2B5EF4-FFF2-40B4-BE49-F238E27FC236}">
                      <a16:creationId xmlns:a16="http://schemas.microsoft.com/office/drawing/2014/main" id="{B3E6AA4F-59BA-4116-494E-7B590B371CF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 cstate="print"/>
                <a:stretch>
                  <a:fillRect/>
                </a:stretch>
              </p:blipFill>
              <p:spPr>
                <a:xfrm rot="-840000">
                  <a:off x="1393664" y="1339087"/>
                  <a:ext cx="101292" cy="86172"/>
                </a:xfrm>
                <a:prstGeom prst="rect">
                  <a:avLst/>
                </a:prstGeom>
              </p:spPr>
            </p:pic>
            <p:pic>
              <p:nvPicPr>
                <p:cNvPr id="52" name="Object 35">
                  <a:extLst>
                    <a:ext uri="{FF2B5EF4-FFF2-40B4-BE49-F238E27FC236}">
                      <a16:creationId xmlns:a16="http://schemas.microsoft.com/office/drawing/2014/main" id="{961642B4-49E4-C27F-53EE-45437EBFD82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9" cstate="print"/>
                <a:stretch>
                  <a:fillRect/>
                </a:stretch>
              </p:blipFill>
              <p:spPr>
                <a:xfrm rot="-840000">
                  <a:off x="1416644" y="1358287"/>
                  <a:ext cx="50646" cy="43086"/>
                </a:xfrm>
                <a:prstGeom prst="rect">
                  <a:avLst/>
                </a:prstGeom>
              </p:spPr>
            </p:pic>
          </p:grpSp>
          <p:pic>
            <p:nvPicPr>
              <p:cNvPr id="50" name="Object 37">
                <a:extLst>
                  <a:ext uri="{FF2B5EF4-FFF2-40B4-BE49-F238E27FC236}">
                    <a16:creationId xmlns:a16="http://schemas.microsoft.com/office/drawing/2014/main" id="{DB387C87-B49C-DDDF-B5C5-B414EA41CA2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8" cstate="print"/>
              <a:stretch>
                <a:fillRect/>
              </a:stretch>
            </p:blipFill>
            <p:spPr>
              <a:xfrm>
                <a:off x="1052433" y="862013"/>
                <a:ext cx="2252214" cy="1805252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26969579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787213"/>
            <a:ext cx="3932237" cy="647700"/>
          </a:xfrm>
        </p:spPr>
        <p:txBody>
          <a:bodyPr>
            <a:normAutofit fontScale="32500" lnSpcReduction="20000"/>
          </a:bodyPr>
          <a:lstStyle/>
          <a:p>
            <a:r>
              <a:rPr lang="ko-KR" altLang="en-US" dirty="0">
                <a:solidFill>
                  <a:srgbClr val="0070C0"/>
                </a:solidFill>
              </a:rPr>
              <a:t>음원 적기</a:t>
            </a:r>
            <a:endParaRPr lang="en-US" altLang="ko-KR" dirty="0">
              <a:solidFill>
                <a:srgbClr val="0070C0"/>
              </a:solidFill>
            </a:endParaRPr>
          </a:p>
          <a:p>
            <a:r>
              <a:rPr lang="ko-KR" altLang="en-US" dirty="0">
                <a:solidFill>
                  <a:srgbClr val="0070C0"/>
                </a:solidFill>
              </a:rPr>
              <a:t>밝고 경쾌한 음악 </a:t>
            </a:r>
            <a:r>
              <a:rPr lang="en-US" altLang="ko-KR" dirty="0">
                <a:solidFill>
                  <a:srgbClr val="0070C0"/>
                </a:solidFill>
              </a:rPr>
              <a:t>(---</a:t>
            </a:r>
            <a:r>
              <a:rPr lang="ko-KR" altLang="en-US" dirty="0">
                <a:solidFill>
                  <a:srgbClr val="0070C0"/>
                </a:solidFill>
              </a:rPr>
              <a:t>제목</a:t>
            </a:r>
            <a:r>
              <a:rPr lang="en-US" altLang="ko-KR" dirty="0">
                <a:solidFill>
                  <a:srgbClr val="0070C0"/>
                </a:solidFill>
              </a:rPr>
              <a:t>)</a:t>
            </a:r>
          </a:p>
          <a:p>
            <a:r>
              <a:rPr lang="ko-KR" altLang="en-US" dirty="0">
                <a:solidFill>
                  <a:srgbClr val="0070C0"/>
                </a:solidFill>
              </a:rPr>
              <a:t>저작권이 없는 무료 음원 중 찾으면 좋음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</p:spPr>
        <p:txBody>
          <a:bodyPr>
            <a:normAutofit/>
          </a:bodyPr>
          <a:lstStyle/>
          <a:p>
            <a:r>
              <a:rPr lang="en-US" altLang="ko-KR" sz="1500" dirty="0">
                <a:solidFill>
                  <a:srgbClr val="0070C0"/>
                </a:solidFill>
              </a:rPr>
              <a:t>20:00’ – 25:00’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승리팀의 식사와 패배팀의 식사를 보여준다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승리팀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en-US" altLang="ko-KR" sz="1000" dirty="0">
                <a:solidFill>
                  <a:srgbClr val="0070C0"/>
                </a:solidFill>
              </a:rPr>
              <a:t>:</a:t>
            </a:r>
            <a:r>
              <a:rPr lang="ko-KR" altLang="en-US" sz="1000" dirty="0" err="1">
                <a:solidFill>
                  <a:srgbClr val="0070C0"/>
                </a:solidFill>
              </a:rPr>
              <a:t>풀샷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패배팀</a:t>
            </a:r>
            <a:r>
              <a:rPr lang="en-US" altLang="ko-KR" sz="1000" dirty="0">
                <a:solidFill>
                  <a:srgbClr val="0070C0"/>
                </a:solidFill>
              </a:rPr>
              <a:t>: </a:t>
            </a:r>
            <a:r>
              <a:rPr lang="ko-KR" altLang="en-US" sz="1000" dirty="0" err="1">
                <a:solidFill>
                  <a:srgbClr val="0070C0"/>
                </a:solidFill>
              </a:rPr>
              <a:t>익스트림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 err="1">
                <a:solidFill>
                  <a:srgbClr val="0070C0"/>
                </a:solidFill>
              </a:rPr>
              <a:t>롱샷</a:t>
            </a:r>
            <a:r>
              <a:rPr lang="en-US" altLang="ko-KR" sz="1000" dirty="0">
                <a:solidFill>
                  <a:srgbClr val="0070C0"/>
                </a:solidFill>
              </a:rPr>
              <a:t>(E.L.S)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출연진들의 </a:t>
            </a:r>
            <a:r>
              <a:rPr lang="ko-KR" altLang="en-US" sz="1000" dirty="0" err="1">
                <a:solidFill>
                  <a:srgbClr val="0070C0"/>
                </a:solidFill>
              </a:rPr>
              <a:t>불만섞인</a:t>
            </a:r>
            <a:r>
              <a:rPr lang="ko-KR" altLang="en-US" sz="1000" dirty="0">
                <a:solidFill>
                  <a:srgbClr val="0070C0"/>
                </a:solidFill>
              </a:rPr>
              <a:t> 대화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패배팀</a:t>
            </a:r>
            <a:r>
              <a:rPr lang="en-US" altLang="ko-KR" sz="1000" dirty="0">
                <a:solidFill>
                  <a:srgbClr val="0070C0"/>
                </a:solidFill>
              </a:rPr>
              <a:t>: </a:t>
            </a:r>
            <a:r>
              <a:rPr lang="ko-KR" altLang="en-US" sz="1000" dirty="0">
                <a:solidFill>
                  <a:srgbClr val="0070C0"/>
                </a:solidFill>
              </a:rPr>
              <a:t>불평불만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승리팀</a:t>
            </a:r>
            <a:r>
              <a:rPr lang="en-US" altLang="ko-KR" sz="1000" dirty="0">
                <a:solidFill>
                  <a:srgbClr val="0070C0"/>
                </a:solidFill>
              </a:rPr>
              <a:t>: </a:t>
            </a:r>
            <a:r>
              <a:rPr lang="ko-KR" altLang="en-US" sz="1000" dirty="0">
                <a:solidFill>
                  <a:srgbClr val="0070C0"/>
                </a:solidFill>
              </a:rPr>
              <a:t>냉면 리뷰를 한다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E533F3-2159-1C4F-CA9B-C536D06FC82C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latinLnBrk="1"/>
            <a:r>
              <a:rPr lang="en-US" altLang="ko-KR" sz="1800" b="1" dirty="0"/>
              <a:t>SCENE6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8E33E76-7F01-D143-E7ED-A161D2F8C587}"/>
              </a:ext>
            </a:extLst>
          </p:cNvPr>
          <p:cNvSpPr txBox="1"/>
          <p:nvPr/>
        </p:nvSpPr>
        <p:spPr>
          <a:xfrm>
            <a:off x="10698480" y="99237"/>
            <a:ext cx="8279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900" dirty="0" err="1"/>
              <a:t>미션후</a:t>
            </a:r>
            <a:r>
              <a:rPr lang="ko-KR" altLang="en-US" sz="900" dirty="0"/>
              <a:t> 벌칙 </a:t>
            </a:r>
            <a:r>
              <a:rPr lang="ko-KR" altLang="en-US" sz="900" dirty="0" err="1"/>
              <a:t>및식사제공</a:t>
            </a:r>
            <a:endParaRPr lang="ko-KR" altLang="en-US" sz="900" dirty="0"/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F2063EEC-5E31-B322-0E78-95D19AB3B2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775" y="1254919"/>
            <a:ext cx="6154218" cy="3473458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68D9BB9D-98FE-F945-F607-01AF8B6B9D2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55129" y="2929903"/>
            <a:ext cx="244267" cy="279595"/>
          </a:xfrm>
          <a:prstGeom prst="rect">
            <a:avLst/>
          </a:prstGeom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95E4F92E-F233-EF12-F27A-B8E5FB879775}"/>
              </a:ext>
            </a:extLst>
          </p:cNvPr>
          <p:cNvGrpSpPr/>
          <p:nvPr/>
        </p:nvGrpSpPr>
        <p:grpSpPr>
          <a:xfrm>
            <a:off x="316098" y="675316"/>
            <a:ext cx="2961904" cy="2948821"/>
            <a:chOff x="774807" y="-532290"/>
            <a:chExt cx="13765444" cy="11947470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B8720A65-9E94-0AA7-DA2F-D1B0AF0DF6A2}"/>
                </a:ext>
              </a:extLst>
            </p:cNvPr>
            <p:cNvGrpSpPr/>
            <p:nvPr/>
          </p:nvGrpSpPr>
          <p:grpSpPr>
            <a:xfrm>
              <a:off x="7640998" y="4606380"/>
              <a:ext cx="947296" cy="356303"/>
              <a:chOff x="4827187" y="3488048"/>
              <a:chExt cx="947296" cy="356303"/>
            </a:xfrm>
          </p:grpSpPr>
          <p:pic>
            <p:nvPicPr>
              <p:cNvPr id="40" name="Object 2">
                <a:extLst>
                  <a:ext uri="{FF2B5EF4-FFF2-40B4-BE49-F238E27FC236}">
                    <a16:creationId xmlns:a16="http://schemas.microsoft.com/office/drawing/2014/main" id="{24256EE7-02C5-8B74-A73B-9669D6CA40C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4827187" y="3488048"/>
                <a:ext cx="947296" cy="356303"/>
              </a:xfrm>
              <a:prstGeom prst="rect">
                <a:avLst/>
              </a:prstGeom>
            </p:spPr>
          </p:pic>
        </p:grpSp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id="{D09366F8-477C-588B-E639-16098912E71C}"/>
                </a:ext>
              </a:extLst>
            </p:cNvPr>
            <p:cNvGrpSpPr/>
            <p:nvPr/>
          </p:nvGrpSpPr>
          <p:grpSpPr>
            <a:xfrm>
              <a:off x="7314482" y="4235029"/>
              <a:ext cx="2354230" cy="1824297"/>
              <a:chOff x="4500671" y="3116697"/>
              <a:chExt cx="2354230" cy="1824297"/>
            </a:xfrm>
          </p:grpSpPr>
          <p:grpSp>
            <p:nvGrpSpPr>
              <p:cNvPr id="33" name="그룹 32">
                <a:extLst>
                  <a:ext uri="{FF2B5EF4-FFF2-40B4-BE49-F238E27FC236}">
                    <a16:creationId xmlns:a16="http://schemas.microsoft.com/office/drawing/2014/main" id="{D2BDE3F1-4C20-450D-6652-C1BC7F80268C}"/>
                  </a:ext>
                </a:extLst>
              </p:cNvPr>
              <p:cNvGrpSpPr/>
              <p:nvPr/>
            </p:nvGrpSpPr>
            <p:grpSpPr>
              <a:xfrm>
                <a:off x="5628151" y="3803741"/>
                <a:ext cx="109431" cy="95150"/>
                <a:chOff x="5628151" y="3803741"/>
                <a:chExt cx="109431" cy="95150"/>
              </a:xfrm>
            </p:grpSpPr>
            <p:pic>
              <p:nvPicPr>
                <p:cNvPr id="38" name="Object 6">
                  <a:extLst>
                    <a:ext uri="{FF2B5EF4-FFF2-40B4-BE49-F238E27FC236}">
                      <a16:creationId xmlns:a16="http://schemas.microsoft.com/office/drawing/2014/main" id="{9D84B2E6-F93C-DD7F-702C-841CD2DF541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 cstate="print"/>
                <a:stretch>
                  <a:fillRect/>
                </a:stretch>
              </p:blipFill>
              <p:spPr>
                <a:xfrm rot="-1020000">
                  <a:off x="5628151" y="3803741"/>
                  <a:ext cx="109431" cy="95150"/>
                </a:xfrm>
                <a:prstGeom prst="rect">
                  <a:avLst/>
                </a:prstGeom>
              </p:spPr>
            </p:pic>
            <p:pic>
              <p:nvPicPr>
                <p:cNvPr id="39" name="Object 7">
                  <a:extLst>
                    <a:ext uri="{FF2B5EF4-FFF2-40B4-BE49-F238E27FC236}">
                      <a16:creationId xmlns:a16="http://schemas.microsoft.com/office/drawing/2014/main" id="{6E4D6430-7E99-28F4-758D-A94213E6D45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/>
                <a:stretch>
                  <a:fillRect/>
                </a:stretch>
              </p:blipFill>
              <p:spPr>
                <a:xfrm rot="-1020000">
                  <a:off x="5652921" y="3824941"/>
                  <a:ext cx="54716" cy="47575"/>
                </a:xfrm>
                <a:prstGeom prst="rect">
                  <a:avLst/>
                </a:prstGeom>
              </p:spPr>
            </p:pic>
          </p:grpSp>
          <p:grpSp>
            <p:nvGrpSpPr>
              <p:cNvPr id="34" name="그룹 33">
                <a:extLst>
                  <a:ext uri="{FF2B5EF4-FFF2-40B4-BE49-F238E27FC236}">
                    <a16:creationId xmlns:a16="http://schemas.microsoft.com/office/drawing/2014/main" id="{882A78F1-C930-68DD-525B-D5BBFDA902B5}"/>
                  </a:ext>
                </a:extLst>
              </p:cNvPr>
              <p:cNvGrpSpPr/>
              <p:nvPr/>
            </p:nvGrpSpPr>
            <p:grpSpPr>
              <a:xfrm>
                <a:off x="4841896" y="3593768"/>
                <a:ext cx="101292" cy="86172"/>
                <a:chOff x="4841896" y="3593768"/>
                <a:chExt cx="101292" cy="86172"/>
              </a:xfrm>
            </p:grpSpPr>
            <p:pic>
              <p:nvPicPr>
                <p:cNvPr id="36" name="Object 10">
                  <a:extLst>
                    <a:ext uri="{FF2B5EF4-FFF2-40B4-BE49-F238E27FC236}">
                      <a16:creationId xmlns:a16="http://schemas.microsoft.com/office/drawing/2014/main" id="{CF3910D0-3CA9-8E8D-4B36-84DA0FCB7F1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print"/>
                <a:stretch>
                  <a:fillRect/>
                </a:stretch>
              </p:blipFill>
              <p:spPr>
                <a:xfrm rot="-840000">
                  <a:off x="4841896" y="3593768"/>
                  <a:ext cx="101292" cy="86172"/>
                </a:xfrm>
                <a:prstGeom prst="rect">
                  <a:avLst/>
                </a:prstGeom>
              </p:spPr>
            </p:pic>
            <p:pic>
              <p:nvPicPr>
                <p:cNvPr id="37" name="Object 11">
                  <a:extLst>
                    <a:ext uri="{FF2B5EF4-FFF2-40B4-BE49-F238E27FC236}">
                      <a16:creationId xmlns:a16="http://schemas.microsoft.com/office/drawing/2014/main" id="{15AD7583-43BB-F3AA-CAAC-CE9BC8F4746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 cstate="print"/>
                <a:stretch>
                  <a:fillRect/>
                </a:stretch>
              </p:blipFill>
              <p:spPr>
                <a:xfrm rot="-840000">
                  <a:off x="4864875" y="3612968"/>
                  <a:ext cx="50646" cy="43086"/>
                </a:xfrm>
                <a:prstGeom prst="rect">
                  <a:avLst/>
                </a:prstGeom>
              </p:spPr>
            </p:pic>
          </p:grpSp>
          <p:pic>
            <p:nvPicPr>
              <p:cNvPr id="35" name="Object 13">
                <a:extLst>
                  <a:ext uri="{FF2B5EF4-FFF2-40B4-BE49-F238E27FC236}">
                    <a16:creationId xmlns:a16="http://schemas.microsoft.com/office/drawing/2014/main" id="{32F546C1-B955-2DCC-DBBA-C34946F912E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4500671" y="3116697"/>
                <a:ext cx="2354230" cy="1824297"/>
              </a:xfrm>
              <a:prstGeom prst="rect">
                <a:avLst/>
              </a:prstGeom>
            </p:spPr>
          </p:pic>
        </p:grpSp>
        <p:grpSp>
          <p:nvGrpSpPr>
            <p:cNvPr id="8" name="그룹 7">
              <a:extLst>
                <a:ext uri="{FF2B5EF4-FFF2-40B4-BE49-F238E27FC236}">
                  <a16:creationId xmlns:a16="http://schemas.microsoft.com/office/drawing/2014/main" id="{BB584156-3682-6036-31A8-12762964C578}"/>
                </a:ext>
              </a:extLst>
            </p:cNvPr>
            <p:cNvGrpSpPr/>
            <p:nvPr/>
          </p:nvGrpSpPr>
          <p:grpSpPr>
            <a:xfrm>
              <a:off x="774807" y="-532290"/>
              <a:ext cx="13765444" cy="11947470"/>
              <a:chOff x="-2039004" y="-1650622"/>
              <a:chExt cx="13765444" cy="11947470"/>
            </a:xfrm>
          </p:grpSpPr>
          <p:grpSp>
            <p:nvGrpSpPr>
              <p:cNvPr id="26" name="그룹 25">
                <a:extLst>
                  <a:ext uri="{FF2B5EF4-FFF2-40B4-BE49-F238E27FC236}">
                    <a16:creationId xmlns:a16="http://schemas.microsoft.com/office/drawing/2014/main" id="{4C58229F-C4B3-A33C-DD19-6931EE983520}"/>
                  </a:ext>
                </a:extLst>
              </p:cNvPr>
              <p:cNvGrpSpPr/>
              <p:nvPr/>
            </p:nvGrpSpPr>
            <p:grpSpPr>
              <a:xfrm>
                <a:off x="-1648349" y="451662"/>
                <a:ext cx="9933740" cy="3905754"/>
                <a:chOff x="-1648349" y="451662"/>
                <a:chExt cx="9933740" cy="3905754"/>
              </a:xfrm>
            </p:grpSpPr>
            <p:pic>
              <p:nvPicPr>
                <p:cNvPr id="31" name="Object 17">
                  <a:extLst>
                    <a:ext uri="{FF2B5EF4-FFF2-40B4-BE49-F238E27FC236}">
                      <a16:creationId xmlns:a16="http://schemas.microsoft.com/office/drawing/2014/main" id="{FB76FA53-466D-7A31-34C0-458708BA51E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0" cstate="print"/>
                <a:stretch>
                  <a:fillRect/>
                </a:stretch>
              </p:blipFill>
              <p:spPr>
                <a:xfrm>
                  <a:off x="-1648349" y="451662"/>
                  <a:ext cx="9933740" cy="3905754"/>
                </a:xfrm>
                <a:prstGeom prst="rect">
                  <a:avLst/>
                </a:prstGeom>
              </p:spPr>
            </p:pic>
            <p:pic>
              <p:nvPicPr>
                <p:cNvPr id="32" name="Object 18">
                  <a:extLst>
                    <a:ext uri="{FF2B5EF4-FFF2-40B4-BE49-F238E27FC236}">
                      <a16:creationId xmlns:a16="http://schemas.microsoft.com/office/drawing/2014/main" id="{9050AAE2-FE6F-C644-693B-F2A214BACA0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1" cstate="print"/>
                <a:stretch>
                  <a:fillRect/>
                </a:stretch>
              </p:blipFill>
              <p:spPr>
                <a:xfrm>
                  <a:off x="813842" y="1406856"/>
                  <a:ext cx="4966870" cy="1952877"/>
                </a:xfrm>
                <a:prstGeom prst="rect">
                  <a:avLst/>
                </a:prstGeom>
              </p:spPr>
            </p:pic>
          </p:grpSp>
          <p:pic>
            <p:nvPicPr>
              <p:cNvPr id="27" name="Object 20">
                <a:extLst>
                  <a:ext uri="{FF2B5EF4-FFF2-40B4-BE49-F238E27FC236}">
                    <a16:creationId xmlns:a16="http://schemas.microsoft.com/office/drawing/2014/main" id="{B27AD6FC-1CC6-5FB9-81CF-6FDE66DAE94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 rot="-840000">
                <a:off x="1557419" y="-1650622"/>
                <a:ext cx="10169021" cy="10493297"/>
              </a:xfrm>
              <a:prstGeom prst="rect">
                <a:avLst/>
              </a:prstGeom>
            </p:spPr>
          </p:pic>
          <p:pic>
            <p:nvPicPr>
              <p:cNvPr id="28" name="Object 21">
                <a:extLst>
                  <a:ext uri="{FF2B5EF4-FFF2-40B4-BE49-F238E27FC236}">
                    <a16:creationId xmlns:a16="http://schemas.microsoft.com/office/drawing/2014/main" id="{3D1C2C0E-7EEF-61B8-8BC4-03A2DCD0D6A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 rot="1080000">
                <a:off x="-2039004" y="-538126"/>
                <a:ext cx="10517241" cy="10834974"/>
              </a:xfrm>
              <a:prstGeom prst="rect">
                <a:avLst/>
              </a:prstGeom>
            </p:spPr>
          </p:pic>
          <p:pic>
            <p:nvPicPr>
              <p:cNvPr id="29" name="Object 22">
                <a:extLst>
                  <a:ext uri="{FF2B5EF4-FFF2-40B4-BE49-F238E27FC236}">
                    <a16:creationId xmlns:a16="http://schemas.microsoft.com/office/drawing/2014/main" id="{5274BD79-18F9-2C3B-B2C8-D148C8A3F1A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 rot="21120000">
                <a:off x="-81259" y="-1214644"/>
                <a:ext cx="10338761" cy="10654609"/>
              </a:xfrm>
              <a:prstGeom prst="rect">
                <a:avLst/>
              </a:prstGeom>
            </p:spPr>
          </p:pic>
          <p:pic>
            <p:nvPicPr>
              <p:cNvPr id="30" name="Object 23">
                <a:extLst>
                  <a:ext uri="{FF2B5EF4-FFF2-40B4-BE49-F238E27FC236}">
                    <a16:creationId xmlns:a16="http://schemas.microsoft.com/office/drawing/2014/main" id="{9628F284-62E8-1D11-F3AB-A64B2E8092C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 cstate="print"/>
              <a:stretch>
                <a:fillRect/>
              </a:stretch>
            </p:blipFill>
            <p:spPr>
              <a:xfrm rot="1080000">
                <a:off x="2429444" y="366773"/>
                <a:ext cx="7681108" cy="8136373"/>
              </a:xfrm>
              <a:prstGeom prst="rect">
                <a:avLst/>
              </a:prstGeom>
            </p:spPr>
          </p:pic>
        </p:grpSp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id="{648290C8-5BAB-124D-FF8C-186B36015F5E}"/>
                </a:ext>
              </a:extLst>
            </p:cNvPr>
            <p:cNvGrpSpPr/>
            <p:nvPr/>
          </p:nvGrpSpPr>
          <p:grpSpPr>
            <a:xfrm>
              <a:off x="3755851" y="1626970"/>
              <a:ext cx="1764314" cy="1764314"/>
              <a:chOff x="942040" y="508638"/>
              <a:chExt cx="1764314" cy="1764314"/>
            </a:xfrm>
          </p:grpSpPr>
          <p:pic>
            <p:nvPicPr>
              <p:cNvPr id="25" name="Object 26">
                <a:extLst>
                  <a:ext uri="{FF2B5EF4-FFF2-40B4-BE49-F238E27FC236}">
                    <a16:creationId xmlns:a16="http://schemas.microsoft.com/office/drawing/2014/main" id="{34D76549-E217-7B58-D9A7-6D73A875A1B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6" cstate="print"/>
              <a:stretch>
                <a:fillRect/>
              </a:stretch>
            </p:blipFill>
            <p:spPr>
              <a:xfrm rot="840000">
                <a:off x="942040" y="508638"/>
                <a:ext cx="1764314" cy="1764314"/>
              </a:xfrm>
              <a:prstGeom prst="rect">
                <a:avLst/>
              </a:prstGeom>
            </p:spPr>
          </p:pic>
        </p:grpSp>
        <p:grpSp>
          <p:nvGrpSpPr>
            <p:cNvPr id="12" name="그룹 11">
              <a:extLst>
                <a:ext uri="{FF2B5EF4-FFF2-40B4-BE49-F238E27FC236}">
                  <a16:creationId xmlns:a16="http://schemas.microsoft.com/office/drawing/2014/main" id="{A5008B86-7972-9466-4C50-CA6F25D2DFB5}"/>
                </a:ext>
              </a:extLst>
            </p:cNvPr>
            <p:cNvGrpSpPr/>
            <p:nvPr/>
          </p:nvGrpSpPr>
          <p:grpSpPr>
            <a:xfrm>
              <a:off x="3866244" y="1980345"/>
              <a:ext cx="2252214" cy="1805252"/>
              <a:chOff x="1052433" y="862013"/>
              <a:chExt cx="2252214" cy="1805252"/>
            </a:xfrm>
          </p:grpSpPr>
          <p:grpSp>
            <p:nvGrpSpPr>
              <p:cNvPr id="16" name="그룹 15">
                <a:extLst>
                  <a:ext uri="{FF2B5EF4-FFF2-40B4-BE49-F238E27FC236}">
                    <a16:creationId xmlns:a16="http://schemas.microsoft.com/office/drawing/2014/main" id="{001611F1-77DD-99B5-847D-398C546CCABE}"/>
                  </a:ext>
                </a:extLst>
              </p:cNvPr>
              <p:cNvGrpSpPr/>
              <p:nvPr/>
            </p:nvGrpSpPr>
            <p:grpSpPr>
              <a:xfrm>
                <a:off x="2179919" y="1549060"/>
                <a:ext cx="109431" cy="95150"/>
                <a:chOff x="2179919" y="1549060"/>
                <a:chExt cx="109431" cy="95150"/>
              </a:xfrm>
            </p:grpSpPr>
            <p:pic>
              <p:nvPicPr>
                <p:cNvPr id="23" name="Object 30">
                  <a:extLst>
                    <a:ext uri="{FF2B5EF4-FFF2-40B4-BE49-F238E27FC236}">
                      <a16:creationId xmlns:a16="http://schemas.microsoft.com/office/drawing/2014/main" id="{0211430A-A5AE-524D-361D-6B1981DA2C2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 cstate="print"/>
                <a:stretch>
                  <a:fillRect/>
                </a:stretch>
              </p:blipFill>
              <p:spPr>
                <a:xfrm rot="-1020000">
                  <a:off x="2179919" y="1549060"/>
                  <a:ext cx="109431" cy="95150"/>
                </a:xfrm>
                <a:prstGeom prst="rect">
                  <a:avLst/>
                </a:prstGeom>
              </p:spPr>
            </p:pic>
            <p:pic>
              <p:nvPicPr>
                <p:cNvPr id="24" name="Object 31">
                  <a:extLst>
                    <a:ext uri="{FF2B5EF4-FFF2-40B4-BE49-F238E27FC236}">
                      <a16:creationId xmlns:a16="http://schemas.microsoft.com/office/drawing/2014/main" id="{EB073296-5C8E-ADF5-BBD0-F787223ED28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print"/>
                <a:stretch>
                  <a:fillRect/>
                </a:stretch>
              </p:blipFill>
              <p:spPr>
                <a:xfrm rot="-1020000">
                  <a:off x="2204689" y="1570260"/>
                  <a:ext cx="54716" cy="47575"/>
                </a:xfrm>
                <a:prstGeom prst="rect">
                  <a:avLst/>
                </a:prstGeom>
              </p:spPr>
            </p:pic>
          </p:grpSp>
          <p:grpSp>
            <p:nvGrpSpPr>
              <p:cNvPr id="19" name="그룹 18">
                <a:extLst>
                  <a:ext uri="{FF2B5EF4-FFF2-40B4-BE49-F238E27FC236}">
                    <a16:creationId xmlns:a16="http://schemas.microsoft.com/office/drawing/2014/main" id="{007F720C-2E42-07A9-7DF0-A7E530B39FA3}"/>
                  </a:ext>
                </a:extLst>
              </p:cNvPr>
              <p:cNvGrpSpPr/>
              <p:nvPr/>
            </p:nvGrpSpPr>
            <p:grpSpPr>
              <a:xfrm>
                <a:off x="1393664" y="1339087"/>
                <a:ext cx="101292" cy="86172"/>
                <a:chOff x="1393664" y="1339087"/>
                <a:chExt cx="101292" cy="86172"/>
              </a:xfrm>
            </p:grpSpPr>
            <p:pic>
              <p:nvPicPr>
                <p:cNvPr id="21" name="Object 34">
                  <a:extLst>
                    <a:ext uri="{FF2B5EF4-FFF2-40B4-BE49-F238E27FC236}">
                      <a16:creationId xmlns:a16="http://schemas.microsoft.com/office/drawing/2014/main" id="{5C22B1E2-7A18-241C-CC1B-A41FB1E15BC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 cstate="print"/>
                <a:stretch>
                  <a:fillRect/>
                </a:stretch>
              </p:blipFill>
              <p:spPr>
                <a:xfrm rot="-840000">
                  <a:off x="1393664" y="1339087"/>
                  <a:ext cx="101292" cy="86172"/>
                </a:xfrm>
                <a:prstGeom prst="rect">
                  <a:avLst/>
                </a:prstGeom>
              </p:spPr>
            </p:pic>
            <p:pic>
              <p:nvPicPr>
                <p:cNvPr id="22" name="Object 35">
                  <a:extLst>
                    <a:ext uri="{FF2B5EF4-FFF2-40B4-BE49-F238E27FC236}">
                      <a16:creationId xmlns:a16="http://schemas.microsoft.com/office/drawing/2014/main" id="{DEC40832-6629-892E-A61F-7E4F2745EAD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 cstate="print"/>
                <a:stretch>
                  <a:fillRect/>
                </a:stretch>
              </p:blipFill>
              <p:spPr>
                <a:xfrm rot="-840000">
                  <a:off x="1416644" y="1358287"/>
                  <a:ext cx="50646" cy="43086"/>
                </a:xfrm>
                <a:prstGeom prst="rect">
                  <a:avLst/>
                </a:prstGeom>
              </p:spPr>
            </p:pic>
          </p:grpSp>
          <p:pic>
            <p:nvPicPr>
              <p:cNvPr id="20" name="Object 37">
                <a:extLst>
                  <a:ext uri="{FF2B5EF4-FFF2-40B4-BE49-F238E27FC236}">
                    <a16:creationId xmlns:a16="http://schemas.microsoft.com/office/drawing/2014/main" id="{B38183D7-F514-128B-076D-73660801BBC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 cstate="print"/>
              <a:stretch>
                <a:fillRect/>
              </a:stretch>
            </p:blipFill>
            <p:spPr>
              <a:xfrm>
                <a:off x="1052433" y="862013"/>
                <a:ext cx="2252214" cy="1805252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26851015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>
            <a:extLst>
              <a:ext uri="{FF2B5EF4-FFF2-40B4-BE49-F238E27FC236}">
                <a16:creationId xmlns:a16="http://schemas.microsoft.com/office/drawing/2014/main" id="{FD10C266-ABB4-DC54-506E-744EB8F6C0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8940" y="3293533"/>
            <a:ext cx="3879851" cy="1947771"/>
          </a:xfr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6F945657-2DE9-6387-5ADD-D3F4C049C3AC}"/>
              </a:ext>
            </a:extLst>
          </p:cNvPr>
          <p:cNvSpPr txBox="1"/>
          <p:nvPr/>
        </p:nvSpPr>
        <p:spPr>
          <a:xfrm>
            <a:off x="1402671" y="90771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latinLnBrk="1"/>
            <a:r>
              <a:rPr lang="en-US" altLang="ko-KR" sz="1800" b="1" dirty="0"/>
              <a:t>SCENE7</a:t>
            </a:r>
          </a:p>
        </p:txBody>
      </p:sp>
      <p:pic>
        <p:nvPicPr>
          <p:cNvPr id="38" name="그림 37">
            <a:extLst>
              <a:ext uri="{FF2B5EF4-FFF2-40B4-BE49-F238E27FC236}">
                <a16:creationId xmlns:a16="http://schemas.microsoft.com/office/drawing/2014/main" id="{C6109B60-A67A-BA67-2772-AD25C5E675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8941" y="1099860"/>
            <a:ext cx="3879851" cy="2099733"/>
          </a:xfrm>
          <a:prstGeom prst="rect">
            <a:avLst/>
          </a:prstGeom>
        </p:spPr>
      </p:pic>
      <p:sp>
        <p:nvSpPr>
          <p:cNvPr id="39" name="직사각형 38">
            <a:extLst>
              <a:ext uri="{FF2B5EF4-FFF2-40B4-BE49-F238E27FC236}">
                <a16:creationId xmlns:a16="http://schemas.microsoft.com/office/drawing/2014/main" id="{341F5B98-5628-44D9-9492-D23E225B1DDE}"/>
              </a:ext>
            </a:extLst>
          </p:cNvPr>
          <p:cNvSpPr/>
          <p:nvPr/>
        </p:nvSpPr>
        <p:spPr>
          <a:xfrm>
            <a:off x="7423149" y="1369550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화면이 벌칙 설명으로 넘어가고 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벌칙의 장면이 설명된 후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화면이 출연진으로 전환된 후 출연진들의 경악하는 표정을 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풀샷</a:t>
            </a:r>
            <a:r>
              <a:rPr lang="en-US" altLang="ko-KR" sz="1000" dirty="0">
                <a:solidFill>
                  <a:srgbClr val="0070C0"/>
                </a:solidFill>
              </a:rPr>
              <a:t>(F.S)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 err="1">
                <a:solidFill>
                  <a:srgbClr val="0070C0"/>
                </a:solidFill>
              </a:rPr>
              <a:t>모브</a:t>
            </a:r>
            <a:r>
              <a:rPr lang="ko-KR" altLang="en-US" sz="1000">
                <a:solidFill>
                  <a:srgbClr val="0070C0"/>
                </a:solidFill>
              </a:rPr>
              <a:t> 신 </a:t>
            </a:r>
            <a:r>
              <a:rPr lang="ko-KR" altLang="en-US" sz="1000" dirty="0">
                <a:solidFill>
                  <a:srgbClr val="0070C0"/>
                </a:solidFill>
              </a:rPr>
              <a:t>으로 촬영한다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</a:p>
        </p:txBody>
      </p:sp>
      <p:sp>
        <p:nvSpPr>
          <p:cNvPr id="41" name="텍스트 개체 틀 4">
            <a:extLst>
              <a:ext uri="{FF2B5EF4-FFF2-40B4-BE49-F238E27FC236}">
                <a16:creationId xmlns:a16="http://schemas.microsoft.com/office/drawing/2014/main" id="{FFD4CFEF-AB49-243F-6E44-BF68E00ACDF9}"/>
              </a:ext>
            </a:extLst>
          </p:cNvPr>
          <p:cNvSpPr txBox="1">
            <a:spLocks/>
          </p:cNvSpPr>
          <p:nvPr/>
        </p:nvSpPr>
        <p:spPr>
          <a:xfrm>
            <a:off x="1746250" y="6043330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</a:rPr>
              <a:t>25:00’ – 30:00’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44" name="직사각형 43">
            <a:extLst>
              <a:ext uri="{FF2B5EF4-FFF2-40B4-BE49-F238E27FC236}">
                <a16:creationId xmlns:a16="http://schemas.microsoft.com/office/drawing/2014/main" id="{6FC89B25-BA8E-3514-A461-4C9B34D3B287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 PD</a:t>
            </a:r>
            <a:r>
              <a:rPr lang="ko-KR" altLang="en-US" sz="1000" dirty="0">
                <a:solidFill>
                  <a:srgbClr val="0070C0"/>
                </a:solidFill>
              </a:rPr>
              <a:t>가 최종 벌칙을 설명한다</a:t>
            </a:r>
            <a:r>
              <a:rPr lang="en-US" altLang="ko-KR" sz="1000" dirty="0">
                <a:solidFill>
                  <a:srgbClr val="0070C0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그리고 메인 </a:t>
            </a:r>
            <a:r>
              <a:rPr lang="en-US" altLang="ko-KR" sz="1000" dirty="0">
                <a:solidFill>
                  <a:srgbClr val="0070C0"/>
                </a:solidFill>
              </a:rPr>
              <a:t>MC</a:t>
            </a:r>
            <a:r>
              <a:rPr lang="ko-KR" altLang="en-US" sz="1000" dirty="0">
                <a:solidFill>
                  <a:srgbClr val="0070C0"/>
                </a:solidFill>
              </a:rPr>
              <a:t>의 경악하는 목소리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메인</a:t>
            </a:r>
            <a:r>
              <a:rPr lang="en-US" altLang="ko-KR" sz="1000" dirty="0">
                <a:solidFill>
                  <a:srgbClr val="0070C0"/>
                </a:solidFill>
              </a:rPr>
              <a:t>MC : </a:t>
            </a:r>
            <a:r>
              <a:rPr lang="ko-KR" altLang="en-US" sz="1000" dirty="0">
                <a:solidFill>
                  <a:srgbClr val="0070C0"/>
                </a:solidFill>
              </a:rPr>
              <a:t>아니 우리를 사우디로 보낸다고</a:t>
            </a:r>
            <a:r>
              <a:rPr lang="en-US" altLang="ko-KR" sz="1000" dirty="0">
                <a:solidFill>
                  <a:srgbClr val="0070C0"/>
                </a:solidFill>
              </a:rPr>
              <a:t>?</a:t>
            </a: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팀원 </a:t>
            </a:r>
            <a:r>
              <a:rPr lang="en-US" altLang="ko-KR" sz="1000" dirty="0">
                <a:solidFill>
                  <a:srgbClr val="0070C0"/>
                </a:solidFill>
              </a:rPr>
              <a:t>: </a:t>
            </a:r>
            <a:r>
              <a:rPr lang="ko-KR" altLang="en-US" sz="1000" dirty="0">
                <a:solidFill>
                  <a:srgbClr val="0070C0"/>
                </a:solidFill>
              </a:rPr>
              <a:t>이거 기획이 너무 </a:t>
            </a:r>
            <a:r>
              <a:rPr lang="ko-KR" altLang="en-US" sz="1000" dirty="0" err="1">
                <a:solidFill>
                  <a:srgbClr val="0070C0"/>
                </a:solidFill>
              </a:rPr>
              <a:t>큰거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 err="1">
                <a:solidFill>
                  <a:srgbClr val="0070C0"/>
                </a:solidFill>
              </a:rPr>
              <a:t>아니에요</a:t>
            </a:r>
            <a:r>
              <a:rPr lang="ko-KR" altLang="en-US" sz="1000" dirty="0">
                <a:solidFill>
                  <a:srgbClr val="0070C0"/>
                </a:solidFill>
              </a:rPr>
              <a:t> </a:t>
            </a:r>
            <a:r>
              <a:rPr lang="en-US" altLang="ko-KR" sz="1000" dirty="0">
                <a:solidFill>
                  <a:srgbClr val="0070C0"/>
                </a:solidFill>
              </a:rPr>
              <a:t>PD</a:t>
            </a:r>
            <a:r>
              <a:rPr lang="ko-KR" altLang="en-US" sz="1000" dirty="0">
                <a:solidFill>
                  <a:srgbClr val="0070C0"/>
                </a:solidFill>
              </a:rPr>
              <a:t>님</a:t>
            </a:r>
            <a:r>
              <a:rPr lang="en-US" altLang="ko-KR" sz="1000" dirty="0">
                <a:solidFill>
                  <a:srgbClr val="0070C0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7029662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</TotalTime>
  <Words>627</Words>
  <Application>Microsoft Office PowerPoint</Application>
  <PresentationFormat>와이드스크린</PresentationFormat>
  <Paragraphs>126</Paragraphs>
  <Slides>11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4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로찌;LossyRosy</dc:creator>
  <cp:keywords>양식;스토리보드;로찌;LossyRosy</cp:keywords>
  <cp:lastModifiedBy>USER</cp:lastModifiedBy>
  <cp:revision>34</cp:revision>
  <dcterms:created xsi:type="dcterms:W3CDTF">2019-02-01T01:32:50Z</dcterms:created>
  <dcterms:modified xsi:type="dcterms:W3CDTF">2023-04-27T01:52:39Z</dcterms:modified>
</cp:coreProperties>
</file>