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66" r:id="rId2"/>
    <p:sldId id="286" r:id="rId3"/>
    <p:sldId id="277" r:id="rId4"/>
    <p:sldId id="265" r:id="rId5"/>
    <p:sldId id="267" r:id="rId6"/>
    <p:sldId id="278" r:id="rId7"/>
    <p:sldId id="279" r:id="rId8"/>
    <p:sldId id="280" r:id="rId9"/>
    <p:sldId id="281" r:id="rId10"/>
    <p:sldId id="282" r:id="rId11"/>
    <p:sldId id="283" r:id="rId12"/>
    <p:sldId id="284" r:id="rId13"/>
    <p:sldId id="28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889" autoAdjust="0"/>
    <p:restoredTop sz="94660"/>
  </p:normalViewPr>
  <p:slideViewPr>
    <p:cSldViewPr snapToGrid="0" showGuides="1">
      <p:cViewPr varScale="1">
        <p:scale>
          <a:sx n="159" d="100"/>
          <a:sy n="159" d="100"/>
        </p:scale>
        <p:origin x="846" y="14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52" d="100"/>
          <a:sy n="52" d="100"/>
        </p:scale>
        <p:origin x="2592" y="4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C79FA1-B792-4365-A9B0-4C8FC7510077}" type="datetimeFigureOut">
              <a:rPr lang="ko-KR" altLang="en-US" smtClean="0"/>
              <a:t>2023-04-27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F78D2B-48FD-478B-84C3-F063349700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451921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제목 4"/>
          <p:cNvSpPr txBox="1">
            <a:spLocks/>
          </p:cNvSpPr>
          <p:nvPr userDrawn="1"/>
        </p:nvSpPr>
        <p:spPr>
          <a:xfrm>
            <a:off x="7423151" y="992187"/>
            <a:ext cx="3932237" cy="43021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1600" b="1" dirty="0"/>
              <a:t>Context</a:t>
            </a:r>
            <a:endParaRPr lang="ko-KR" altLang="en-US" sz="1600" b="1" dirty="0"/>
          </a:p>
        </p:txBody>
      </p:sp>
      <p:sp>
        <p:nvSpPr>
          <p:cNvPr id="10" name="제목 4"/>
          <p:cNvSpPr txBox="1">
            <a:spLocks/>
          </p:cNvSpPr>
          <p:nvPr userDrawn="1"/>
        </p:nvSpPr>
        <p:spPr>
          <a:xfrm>
            <a:off x="7423151" y="5221287"/>
            <a:ext cx="3932237" cy="43021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1600" b="1" dirty="0"/>
              <a:t>Sound</a:t>
            </a:r>
            <a:endParaRPr lang="ko-KR" altLang="en-US" sz="1600" b="1" dirty="0"/>
          </a:p>
        </p:txBody>
      </p:sp>
      <p:sp>
        <p:nvSpPr>
          <p:cNvPr id="11" name="텍스트 개체 틀 6"/>
          <p:cNvSpPr txBox="1">
            <a:spLocks/>
          </p:cNvSpPr>
          <p:nvPr userDrawn="1"/>
        </p:nvSpPr>
        <p:spPr>
          <a:xfrm>
            <a:off x="861215" y="6046786"/>
            <a:ext cx="935835" cy="6762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b="1" dirty="0"/>
              <a:t>TIME</a:t>
            </a:r>
            <a:endParaRPr lang="ko-KR" altLang="en-US" b="1" dirty="0"/>
          </a:p>
        </p:txBody>
      </p:sp>
      <p:cxnSp>
        <p:nvCxnSpPr>
          <p:cNvPr id="15" name="직선 연결선 14"/>
          <p:cNvCxnSpPr/>
          <p:nvPr userDrawn="1"/>
        </p:nvCxnSpPr>
        <p:spPr>
          <a:xfrm>
            <a:off x="7423150" y="5105400"/>
            <a:ext cx="407035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텍스트 개체 틀 6"/>
          <p:cNvSpPr txBox="1">
            <a:spLocks/>
          </p:cNvSpPr>
          <p:nvPr userDrawn="1"/>
        </p:nvSpPr>
        <p:spPr>
          <a:xfrm>
            <a:off x="861215" y="509585"/>
            <a:ext cx="935836" cy="45027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b="1" dirty="0"/>
              <a:t>Video</a:t>
            </a:r>
            <a:endParaRPr lang="ko-KR" altLang="en-US" b="1" dirty="0"/>
          </a:p>
        </p:txBody>
      </p:sp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FE06A470-DAC5-739C-2C0C-B30E2655C8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966786"/>
            <a:ext cx="6172200" cy="4873625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endParaRPr lang="ko-KR" altLang="en-US" sz="1000" dirty="0"/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7B0652CA-4B5C-600E-7D1F-AB949707124A}"/>
              </a:ext>
            </a:extLst>
          </p:cNvPr>
          <p:cNvSpPr/>
          <p:nvPr userDrawn="1"/>
        </p:nvSpPr>
        <p:spPr>
          <a:xfrm>
            <a:off x="7423150" y="1333850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 dirty="0">
                <a:solidFill>
                  <a:schemeClr val="tx1"/>
                </a:solidFill>
              </a:rPr>
              <a:t>화면 구성 </a:t>
            </a:r>
            <a:r>
              <a:rPr lang="en-US" altLang="ko-KR" sz="1000" b="1" u="sng" dirty="0">
                <a:solidFill>
                  <a:schemeClr val="tx1"/>
                </a:solidFill>
              </a:rPr>
              <a:t>(Video)</a:t>
            </a: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A4830DBE-FF41-813C-BE28-626FA34BBAEB}"/>
              </a:ext>
            </a:extLst>
          </p:cNvPr>
          <p:cNvSpPr/>
          <p:nvPr userDrawn="1"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 dirty="0">
                <a:solidFill>
                  <a:schemeClr val="tx1"/>
                </a:solidFill>
              </a:rPr>
              <a:t>자막</a:t>
            </a:r>
            <a:r>
              <a:rPr lang="en-US" altLang="ko-KR" sz="1000" b="1" u="sng" dirty="0">
                <a:solidFill>
                  <a:schemeClr val="tx1"/>
                </a:solidFill>
              </a:rPr>
              <a:t>(Subtitle)/ </a:t>
            </a:r>
            <a:r>
              <a:rPr lang="ko-KR" altLang="en-US" sz="1000" b="1" u="sng" dirty="0" err="1">
                <a:solidFill>
                  <a:schemeClr val="tx1"/>
                </a:solidFill>
              </a:rPr>
              <a:t>내래이션</a:t>
            </a:r>
            <a:r>
              <a:rPr lang="en-US" altLang="ko-KR" sz="1000" b="1" u="sng" dirty="0">
                <a:solidFill>
                  <a:schemeClr val="tx1"/>
                </a:solidFill>
              </a:rPr>
              <a:t>(Na)</a:t>
            </a: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F33995B6-1F9E-1670-2615-4157F108761C}"/>
              </a:ext>
            </a:extLst>
          </p:cNvPr>
          <p:cNvSpPr/>
          <p:nvPr userDrawn="1"/>
        </p:nvSpPr>
        <p:spPr>
          <a:xfrm>
            <a:off x="7431807" y="4671502"/>
            <a:ext cx="4103323" cy="3801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>
                <a:solidFill>
                  <a:schemeClr val="tx1"/>
                </a:solidFill>
              </a:rPr>
              <a:t>기타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21" name="텍스트 개체 틀 6">
            <a:extLst>
              <a:ext uri="{FF2B5EF4-FFF2-40B4-BE49-F238E27FC236}">
                <a16:creationId xmlns:a16="http://schemas.microsoft.com/office/drawing/2014/main" id="{BEC1CCAE-2143-2B83-1424-1885FC3BC24A}"/>
              </a:ext>
            </a:extLst>
          </p:cNvPr>
          <p:cNvSpPr txBox="1">
            <a:spLocks/>
          </p:cNvSpPr>
          <p:nvPr userDrawn="1"/>
        </p:nvSpPr>
        <p:spPr>
          <a:xfrm>
            <a:off x="838200" y="127610"/>
            <a:ext cx="10696930" cy="32220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6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Title                                                                                                                                 #</a:t>
            </a:r>
            <a:endParaRPr lang="ko-KR" altLang="en-US" sz="1600" b="1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047251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5BB901-F75C-4FA0-AA96-8064974E6F06}" type="datetimeFigureOut">
              <a:rPr lang="ko-KR" altLang="en-US" smtClean="0"/>
              <a:t>2023-04-27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D3C3A1-4C94-43A6-9A5D-DF596E12B7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8283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>
            <a:extLst>
              <a:ext uri="{FF2B5EF4-FFF2-40B4-BE49-F238E27FC236}">
                <a16:creationId xmlns:a16="http://schemas.microsoft.com/office/drawing/2014/main" id="{6E18D8B9-02D1-2551-2645-11874AC24097}"/>
              </a:ext>
            </a:extLst>
          </p:cNvPr>
          <p:cNvSpPr/>
          <p:nvPr/>
        </p:nvSpPr>
        <p:spPr>
          <a:xfrm>
            <a:off x="92279" y="96473"/>
            <a:ext cx="11945923" cy="676152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A9EED19B-6624-1906-54CB-B5C970B2D24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3843" y="-180246"/>
            <a:ext cx="6742794" cy="6742794"/>
          </a:xfrm>
          <a:ln>
            <a:noFill/>
          </a:ln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89CA67B-7719-A4C8-CA42-9C416821A7F8}"/>
              </a:ext>
            </a:extLst>
          </p:cNvPr>
          <p:cNvSpPr txBox="1"/>
          <p:nvPr/>
        </p:nvSpPr>
        <p:spPr>
          <a:xfrm>
            <a:off x="3048699" y="295452"/>
            <a:ext cx="609460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ko-KR" sz="2400" dirty="0">
                <a:latin typeface="Yu Gothic UI Semibold" panose="020B0700000000000000" pitchFamily="34" charset="-128"/>
                <a:ea typeface="Yu Gothic UI Semibold" panose="020B0700000000000000" pitchFamily="34" charset="-128"/>
              </a:rPr>
              <a:t>&lt;</a:t>
            </a:r>
            <a:r>
              <a:rPr lang="ko-KR" altLang="en-US" sz="2400" dirty="0">
                <a:latin typeface="Yu Gothic UI Semibold" panose="020B0700000000000000" pitchFamily="34" charset="-128"/>
              </a:rPr>
              <a:t>밀면 먹으러 가야지</a:t>
            </a:r>
            <a:r>
              <a:rPr lang="en-US" altLang="ko-KR" sz="2400" dirty="0">
                <a:latin typeface="Yu Gothic UI Semibold" panose="020B0700000000000000" pitchFamily="34" charset="-128"/>
                <a:ea typeface="Yu Gothic UI Semibold" panose="020B0700000000000000" pitchFamily="34" charset="-128"/>
              </a:rPr>
              <a:t>&gt;</a:t>
            </a:r>
            <a:endParaRPr lang="ko-KR" altLang="en-US" sz="2400" dirty="0">
              <a:latin typeface="Yu Gothic UI Semibold" panose="020B07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9469842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969D2093-FB41-3245-59E8-40558EA8BE9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5828" y="966788"/>
            <a:ext cx="3436944" cy="4873625"/>
          </a:xfrm>
        </p:spPr>
      </p:pic>
      <p:sp>
        <p:nvSpPr>
          <p:cNvPr id="3" name="직사각형 2">
            <a:extLst>
              <a:ext uri="{FF2B5EF4-FFF2-40B4-BE49-F238E27FC236}">
                <a16:creationId xmlns:a16="http://schemas.microsoft.com/office/drawing/2014/main" id="{6E18D8B9-02D1-2551-2645-11874AC24097}"/>
              </a:ext>
            </a:extLst>
          </p:cNvPr>
          <p:cNvSpPr/>
          <p:nvPr/>
        </p:nvSpPr>
        <p:spPr>
          <a:xfrm>
            <a:off x="92279" y="96473"/>
            <a:ext cx="11945923" cy="676152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6" name="그림 15">
            <a:extLst>
              <a:ext uri="{FF2B5EF4-FFF2-40B4-BE49-F238E27FC236}">
                <a16:creationId xmlns:a16="http://schemas.microsoft.com/office/drawing/2014/main" id="{758DF931-8E19-F594-F20F-EDEC7E713F9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649"/>
          <a:stretch/>
        </p:blipFill>
        <p:spPr>
          <a:xfrm>
            <a:off x="1916368" y="3774392"/>
            <a:ext cx="3537557" cy="2475596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347F4D5D-9FAA-1CAA-EF50-BDCA7370C82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390"/>
          <a:stretch/>
        </p:blipFill>
        <p:spPr>
          <a:xfrm>
            <a:off x="6738076" y="697634"/>
            <a:ext cx="3540053" cy="2475596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8" name="그림 17">
            <a:extLst>
              <a:ext uri="{FF2B5EF4-FFF2-40B4-BE49-F238E27FC236}">
                <a16:creationId xmlns:a16="http://schemas.microsoft.com/office/drawing/2014/main" id="{F59D096A-3E49-DB02-4E31-96C9D670F47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747"/>
          <a:stretch/>
        </p:blipFill>
        <p:spPr>
          <a:xfrm>
            <a:off x="1909321" y="697634"/>
            <a:ext cx="3544605" cy="2475596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A7170F37-41ED-03BB-80A7-A7796EB42A7F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634"/>
          <a:stretch/>
        </p:blipFill>
        <p:spPr>
          <a:xfrm>
            <a:off x="6738076" y="3774391"/>
            <a:ext cx="3544605" cy="2475597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4211352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E12A607-A867-2200-67F4-279F7348DC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6E18D8B9-02D1-2551-2645-11874AC24097}"/>
              </a:ext>
            </a:extLst>
          </p:cNvPr>
          <p:cNvSpPr/>
          <p:nvPr/>
        </p:nvSpPr>
        <p:spPr>
          <a:xfrm>
            <a:off x="92279" y="96473"/>
            <a:ext cx="11945923" cy="676152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89CA67B-7719-A4C8-CA42-9C416821A7F8}"/>
              </a:ext>
            </a:extLst>
          </p:cNvPr>
          <p:cNvSpPr txBox="1"/>
          <p:nvPr/>
        </p:nvSpPr>
        <p:spPr>
          <a:xfrm>
            <a:off x="531060" y="1040447"/>
            <a:ext cx="6094602" cy="32942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밀면 먹으러 가야지</a:t>
            </a:r>
            <a:r>
              <a:rPr lang="en-US" altLang="ko-KR" sz="1000" dirty="0">
                <a:solidFill>
                  <a:srgbClr val="0070C0"/>
                </a:solidFill>
              </a:rPr>
              <a:t>(</a:t>
            </a:r>
            <a:r>
              <a:rPr lang="ko-KR" altLang="en-US" sz="1000" dirty="0">
                <a:solidFill>
                  <a:srgbClr val="0070C0"/>
                </a:solidFill>
              </a:rPr>
              <a:t>가제</a:t>
            </a:r>
            <a:r>
              <a:rPr lang="en-US" altLang="ko-KR" sz="1000" dirty="0">
                <a:solidFill>
                  <a:srgbClr val="0070C0"/>
                </a:solidFill>
              </a:rPr>
              <a:t>)</a:t>
            </a:r>
          </a:p>
          <a:p>
            <a:pPr algn="l">
              <a:lnSpc>
                <a:spcPct val="150000"/>
              </a:lnSpc>
            </a:pPr>
            <a:endParaRPr lang="en-US" altLang="ko-KR" sz="1000" dirty="0">
              <a:solidFill>
                <a:srgbClr val="0070C0"/>
              </a:solidFill>
            </a:endParaRPr>
          </a:p>
          <a:p>
            <a:pPr algn="l"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우리가 배웠지만</a:t>
            </a:r>
            <a:r>
              <a:rPr lang="en-US" altLang="ko-KR" sz="1000" dirty="0">
                <a:solidFill>
                  <a:srgbClr val="0070C0"/>
                </a:solidFill>
              </a:rPr>
              <a:t>, </a:t>
            </a:r>
            <a:r>
              <a:rPr lang="ko-KR" altLang="en-US" sz="1000" dirty="0">
                <a:solidFill>
                  <a:srgbClr val="0070C0"/>
                </a:solidFill>
              </a:rPr>
              <a:t>잘 알지 못하는 역사 속의 나라 </a:t>
            </a:r>
            <a:r>
              <a:rPr lang="en-US" altLang="ko-KR" sz="1000" dirty="0">
                <a:solidFill>
                  <a:srgbClr val="0070C0"/>
                </a:solidFill>
              </a:rPr>
              <a:t>‘</a:t>
            </a:r>
            <a:r>
              <a:rPr lang="ko-KR" altLang="en-US" sz="1000" dirty="0">
                <a:solidFill>
                  <a:srgbClr val="0070C0"/>
                </a:solidFill>
              </a:rPr>
              <a:t>가야</a:t>
            </a:r>
            <a:r>
              <a:rPr lang="en-US" altLang="ko-KR" sz="1000" dirty="0">
                <a:solidFill>
                  <a:srgbClr val="0070C0"/>
                </a:solidFill>
              </a:rPr>
              <a:t>‘</a:t>
            </a:r>
          </a:p>
          <a:p>
            <a:pPr algn="l"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‘</a:t>
            </a:r>
            <a:r>
              <a:rPr lang="ko-KR" altLang="en-US" sz="1000" dirty="0">
                <a:solidFill>
                  <a:srgbClr val="0070C0"/>
                </a:solidFill>
              </a:rPr>
              <a:t>가야</a:t>
            </a:r>
            <a:r>
              <a:rPr lang="en-US" altLang="ko-KR" sz="1000" dirty="0">
                <a:solidFill>
                  <a:srgbClr val="0070C0"/>
                </a:solidFill>
              </a:rPr>
              <a:t>’</a:t>
            </a:r>
            <a:r>
              <a:rPr lang="ko-KR" altLang="en-US" sz="1000" dirty="0">
                <a:solidFill>
                  <a:srgbClr val="0070C0"/>
                </a:solidFill>
              </a:rPr>
              <a:t>가 남긴 유산 </a:t>
            </a:r>
            <a:r>
              <a:rPr lang="en-US" altLang="ko-KR" sz="1000" dirty="0">
                <a:solidFill>
                  <a:srgbClr val="0070C0"/>
                </a:solidFill>
              </a:rPr>
              <a:t>‘</a:t>
            </a:r>
            <a:r>
              <a:rPr lang="ko-KR" altLang="en-US" sz="1000" dirty="0" err="1">
                <a:solidFill>
                  <a:srgbClr val="0070C0"/>
                </a:solidFill>
              </a:rPr>
              <a:t>고분군</a:t>
            </a:r>
            <a:r>
              <a:rPr lang="en-US" altLang="ko-KR" sz="1000" dirty="0">
                <a:solidFill>
                  <a:srgbClr val="0070C0"/>
                </a:solidFill>
              </a:rPr>
              <a:t>’</a:t>
            </a:r>
            <a:r>
              <a:rPr lang="ko-KR" altLang="en-US" sz="1000" dirty="0">
                <a:solidFill>
                  <a:srgbClr val="0070C0"/>
                </a:solidFill>
              </a:rPr>
              <a:t>이 유네스코 세계유산 등재에 가까워졌다</a:t>
            </a:r>
            <a:r>
              <a:rPr lang="en-US" altLang="ko-KR" sz="1000" dirty="0">
                <a:solidFill>
                  <a:srgbClr val="0070C0"/>
                </a:solidFill>
              </a:rPr>
              <a:t>.</a:t>
            </a:r>
            <a:r>
              <a:rPr lang="ko-KR" altLang="en-US" sz="1000" dirty="0">
                <a:solidFill>
                  <a:srgbClr val="0070C0"/>
                </a:solidFill>
              </a:rPr>
              <a:t> 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 algn="l"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우리들도 </a:t>
            </a:r>
            <a:r>
              <a:rPr lang="en-US" altLang="ko-KR" sz="1000" dirty="0">
                <a:solidFill>
                  <a:srgbClr val="0070C0"/>
                </a:solidFill>
              </a:rPr>
              <a:t>‘</a:t>
            </a:r>
            <a:r>
              <a:rPr lang="ko-KR" altLang="en-US" sz="1000" dirty="0">
                <a:solidFill>
                  <a:srgbClr val="0070C0"/>
                </a:solidFill>
              </a:rPr>
              <a:t>가야</a:t>
            </a:r>
            <a:r>
              <a:rPr lang="en-US" altLang="ko-KR" sz="1000" dirty="0">
                <a:solidFill>
                  <a:srgbClr val="0070C0"/>
                </a:solidFill>
              </a:rPr>
              <a:t>’</a:t>
            </a:r>
            <a:r>
              <a:rPr lang="ko-KR" altLang="en-US" sz="1000" dirty="0">
                <a:solidFill>
                  <a:srgbClr val="0070C0"/>
                </a:solidFill>
              </a:rPr>
              <a:t>와 가까워지기 위해 노력을 할 시간이다</a:t>
            </a:r>
            <a:r>
              <a:rPr lang="en-US" altLang="ko-KR" sz="1000" dirty="0">
                <a:solidFill>
                  <a:srgbClr val="0070C0"/>
                </a:solidFill>
              </a:rPr>
              <a:t>.</a:t>
            </a:r>
          </a:p>
          <a:p>
            <a:pPr algn="l"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4</a:t>
            </a:r>
            <a:r>
              <a:rPr lang="ko-KR" altLang="en-US" sz="1000" dirty="0">
                <a:solidFill>
                  <a:srgbClr val="0070C0"/>
                </a:solidFill>
              </a:rPr>
              <a:t>명의 출연진과 함께 </a:t>
            </a:r>
            <a:r>
              <a:rPr lang="en-US" altLang="ko-KR" sz="1000" dirty="0">
                <a:solidFill>
                  <a:srgbClr val="0070C0"/>
                </a:solidFill>
              </a:rPr>
              <a:t>‘</a:t>
            </a:r>
            <a:r>
              <a:rPr lang="ko-KR" altLang="en-US" sz="1000" dirty="0">
                <a:solidFill>
                  <a:srgbClr val="0070C0"/>
                </a:solidFill>
              </a:rPr>
              <a:t>가야</a:t>
            </a:r>
            <a:r>
              <a:rPr lang="en-US" altLang="ko-KR" sz="1000" dirty="0">
                <a:solidFill>
                  <a:srgbClr val="0070C0"/>
                </a:solidFill>
              </a:rPr>
              <a:t>‘</a:t>
            </a:r>
            <a:r>
              <a:rPr lang="ko-KR" altLang="en-US" sz="1000" dirty="0">
                <a:solidFill>
                  <a:srgbClr val="0070C0"/>
                </a:solidFill>
              </a:rPr>
              <a:t>에 대해 알아보자</a:t>
            </a:r>
            <a:r>
              <a:rPr lang="en-US" altLang="ko-KR" sz="1000" dirty="0">
                <a:solidFill>
                  <a:srgbClr val="0070C0"/>
                </a:solidFill>
              </a:rPr>
              <a:t>!</a:t>
            </a:r>
          </a:p>
          <a:p>
            <a:pPr algn="l">
              <a:lnSpc>
                <a:spcPct val="150000"/>
              </a:lnSpc>
            </a:pPr>
            <a:endParaRPr lang="en-US" altLang="ko-KR" sz="1000" dirty="0">
              <a:solidFill>
                <a:srgbClr val="0070C0"/>
              </a:solidFill>
            </a:endParaRP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rgbClr val="0070C0"/>
                </a:solidFill>
              </a:rPr>
              <a:t>제작 </a:t>
            </a:r>
            <a:r>
              <a:rPr lang="en-US" altLang="ko-KR" sz="1000" dirty="0">
                <a:solidFill>
                  <a:srgbClr val="0070C0"/>
                </a:solidFill>
              </a:rPr>
              <a:t>: 23.06.12-07.06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rgbClr val="0070C0"/>
                </a:solidFill>
              </a:rPr>
              <a:t>업로드 </a:t>
            </a:r>
            <a:r>
              <a:rPr lang="en-US" altLang="ko-KR" sz="1000" dirty="0">
                <a:solidFill>
                  <a:srgbClr val="0070C0"/>
                </a:solidFill>
              </a:rPr>
              <a:t>: 23.07.07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rgbClr val="0070C0"/>
                </a:solidFill>
              </a:rPr>
              <a:t>분량 </a:t>
            </a:r>
            <a:r>
              <a:rPr lang="en-US" altLang="ko-KR" sz="1000" dirty="0">
                <a:solidFill>
                  <a:srgbClr val="0070C0"/>
                </a:solidFill>
              </a:rPr>
              <a:t>: 1</a:t>
            </a:r>
            <a:r>
              <a:rPr lang="ko-KR" altLang="en-US" sz="1000" dirty="0">
                <a:solidFill>
                  <a:srgbClr val="0070C0"/>
                </a:solidFill>
              </a:rPr>
              <a:t>회 </a:t>
            </a:r>
            <a:r>
              <a:rPr lang="en-US" altLang="ko-KR" sz="1000" dirty="0">
                <a:solidFill>
                  <a:srgbClr val="0070C0"/>
                </a:solidFill>
              </a:rPr>
              <a:t>10</a:t>
            </a:r>
            <a:r>
              <a:rPr lang="ko-KR" altLang="en-US" sz="1000" dirty="0">
                <a:solidFill>
                  <a:srgbClr val="0070C0"/>
                </a:solidFill>
              </a:rPr>
              <a:t>분 </a:t>
            </a:r>
            <a:r>
              <a:rPr lang="en-US" altLang="ko-KR" sz="1000" dirty="0">
                <a:solidFill>
                  <a:srgbClr val="0070C0"/>
                </a:solidFill>
              </a:rPr>
              <a:t>/ </a:t>
            </a:r>
            <a:r>
              <a:rPr lang="ko-KR" altLang="en-US" sz="1000" dirty="0">
                <a:solidFill>
                  <a:srgbClr val="0070C0"/>
                </a:solidFill>
              </a:rPr>
              <a:t>총 </a:t>
            </a:r>
            <a:r>
              <a:rPr lang="en-US" altLang="ko-KR" sz="1000" dirty="0">
                <a:solidFill>
                  <a:srgbClr val="0070C0"/>
                </a:solidFill>
              </a:rPr>
              <a:t>1</a:t>
            </a:r>
            <a:r>
              <a:rPr lang="ko-KR" altLang="en-US" sz="1000" dirty="0">
                <a:solidFill>
                  <a:srgbClr val="0070C0"/>
                </a:solidFill>
              </a:rPr>
              <a:t>회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rgbClr val="0070C0"/>
                </a:solidFill>
              </a:rPr>
              <a:t>장르 </a:t>
            </a:r>
            <a:r>
              <a:rPr lang="en-US" altLang="ko-KR" sz="1000" dirty="0">
                <a:solidFill>
                  <a:srgbClr val="0070C0"/>
                </a:solidFill>
              </a:rPr>
              <a:t>: </a:t>
            </a:r>
            <a:r>
              <a:rPr lang="ko-KR" altLang="en-US" sz="1000" dirty="0">
                <a:solidFill>
                  <a:srgbClr val="0070C0"/>
                </a:solidFill>
              </a:rPr>
              <a:t>연예</a:t>
            </a:r>
            <a:r>
              <a:rPr lang="en-US" altLang="ko-KR" sz="1000" dirty="0">
                <a:solidFill>
                  <a:srgbClr val="0070C0"/>
                </a:solidFill>
              </a:rPr>
              <a:t>/</a:t>
            </a:r>
            <a:r>
              <a:rPr lang="ko-KR" altLang="en-US" sz="1000" dirty="0">
                <a:solidFill>
                  <a:srgbClr val="0070C0"/>
                </a:solidFill>
              </a:rPr>
              <a:t>오락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rgbClr val="0070C0"/>
                </a:solidFill>
              </a:rPr>
              <a:t>출연 </a:t>
            </a:r>
            <a:r>
              <a:rPr lang="en-US" altLang="ko-KR" sz="1000" dirty="0">
                <a:solidFill>
                  <a:srgbClr val="0070C0"/>
                </a:solidFill>
              </a:rPr>
              <a:t>: </a:t>
            </a:r>
            <a:r>
              <a:rPr lang="ko-KR" altLang="en-US" sz="1000" dirty="0">
                <a:solidFill>
                  <a:srgbClr val="0070C0"/>
                </a:solidFill>
              </a:rPr>
              <a:t>각자의 지인들 </a:t>
            </a:r>
            <a:r>
              <a:rPr lang="en-US" altLang="ko-KR" sz="1000" dirty="0">
                <a:solidFill>
                  <a:srgbClr val="0070C0"/>
                </a:solidFill>
              </a:rPr>
              <a:t>(4</a:t>
            </a:r>
            <a:r>
              <a:rPr lang="ko-KR" altLang="en-US" sz="1000" dirty="0">
                <a:solidFill>
                  <a:srgbClr val="0070C0"/>
                </a:solidFill>
              </a:rPr>
              <a:t>명</a:t>
            </a:r>
            <a:r>
              <a:rPr lang="en-US" altLang="ko-KR" sz="1000" dirty="0">
                <a:solidFill>
                  <a:srgbClr val="0070C0"/>
                </a:solidFill>
              </a:rPr>
              <a:t>)</a:t>
            </a:r>
            <a:endParaRPr lang="ko-KR" altLang="en-US" sz="1000" dirty="0">
              <a:solidFill>
                <a:srgbClr val="0070C0"/>
              </a:solidFill>
            </a:endParaRP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rgbClr val="0070C0"/>
                </a:solidFill>
              </a:rPr>
              <a:t>연출 </a:t>
            </a:r>
            <a:r>
              <a:rPr lang="en-US" altLang="ko-KR" sz="1000" dirty="0">
                <a:solidFill>
                  <a:srgbClr val="0070C0"/>
                </a:solidFill>
              </a:rPr>
              <a:t>: </a:t>
            </a:r>
            <a:r>
              <a:rPr lang="ko-KR" altLang="en-US" sz="1000" dirty="0" err="1">
                <a:solidFill>
                  <a:srgbClr val="0070C0"/>
                </a:solidFill>
              </a:rPr>
              <a:t>박상룡</a:t>
            </a:r>
            <a:r>
              <a:rPr lang="en-US" altLang="ko-KR" sz="1000" dirty="0">
                <a:solidFill>
                  <a:srgbClr val="0070C0"/>
                </a:solidFill>
              </a:rPr>
              <a:t>, </a:t>
            </a:r>
            <a:r>
              <a:rPr lang="ko-KR" altLang="en-US" sz="1000" dirty="0" err="1">
                <a:solidFill>
                  <a:srgbClr val="0070C0"/>
                </a:solidFill>
              </a:rPr>
              <a:t>백소연</a:t>
            </a:r>
            <a:endParaRPr lang="ko-KR" altLang="en-US" sz="1000" dirty="0">
              <a:solidFill>
                <a:srgbClr val="0070C0"/>
              </a:solidFill>
            </a:endParaRP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rgbClr val="0070C0"/>
                </a:solidFill>
              </a:rPr>
              <a:t>극본 </a:t>
            </a:r>
            <a:r>
              <a:rPr lang="en-US" altLang="ko-KR" sz="1000" dirty="0">
                <a:solidFill>
                  <a:srgbClr val="0070C0"/>
                </a:solidFill>
              </a:rPr>
              <a:t>: </a:t>
            </a:r>
            <a:r>
              <a:rPr lang="ko-KR" altLang="en-US" sz="1000" dirty="0">
                <a:solidFill>
                  <a:srgbClr val="0070C0"/>
                </a:solidFill>
              </a:rPr>
              <a:t>홍예준</a:t>
            </a:r>
            <a:r>
              <a:rPr lang="en-US" altLang="ko-KR" sz="1000" dirty="0">
                <a:solidFill>
                  <a:srgbClr val="0070C0"/>
                </a:solidFill>
              </a:rPr>
              <a:t>, </a:t>
            </a:r>
            <a:r>
              <a:rPr lang="ko-KR" altLang="en-US" sz="1000" dirty="0" err="1">
                <a:solidFill>
                  <a:srgbClr val="0070C0"/>
                </a:solidFill>
              </a:rPr>
              <a:t>미야베</a:t>
            </a:r>
            <a:r>
              <a:rPr lang="ko-KR" altLang="en-US" sz="1000" dirty="0">
                <a:solidFill>
                  <a:srgbClr val="0070C0"/>
                </a:solidFill>
              </a:rPr>
              <a:t> </a:t>
            </a:r>
            <a:r>
              <a:rPr lang="ko-KR" altLang="en-US" sz="1000" dirty="0" err="1">
                <a:solidFill>
                  <a:srgbClr val="0070C0"/>
                </a:solidFill>
              </a:rPr>
              <a:t>아루하</a:t>
            </a: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9F96813-4936-3A02-30B6-DE3DE834B9B0}"/>
              </a:ext>
            </a:extLst>
          </p:cNvPr>
          <p:cNvSpPr txBox="1"/>
          <p:nvPr/>
        </p:nvSpPr>
        <p:spPr>
          <a:xfrm>
            <a:off x="404769" y="346964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800" b="1" dirty="0"/>
              <a:t>기획의도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5416457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4294967295"/>
          </p:nvPr>
        </p:nvSpPr>
        <p:spPr>
          <a:xfrm>
            <a:off x="838200" y="1002487"/>
            <a:ext cx="6172200" cy="4873625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ko-KR" altLang="en-US" sz="1000" dirty="0">
                <a:solidFill>
                  <a:srgbClr val="0070C0"/>
                </a:solidFill>
              </a:rPr>
              <a:t>화면을 넣어주세요</a:t>
            </a:r>
            <a:endParaRPr lang="en-US" altLang="ko-KR" sz="1000" dirty="0">
              <a:solidFill>
                <a:srgbClr val="0070C0"/>
              </a:solidFill>
            </a:endParaRPr>
          </a:p>
          <a:p>
            <a:r>
              <a:rPr lang="ko-KR" altLang="en-US" sz="1000" dirty="0">
                <a:solidFill>
                  <a:srgbClr val="0070C0"/>
                </a:solidFill>
              </a:rPr>
              <a:t>그림으로 그려도 되고</a:t>
            </a:r>
            <a:r>
              <a:rPr lang="en-US" altLang="ko-KR" sz="1000" dirty="0">
                <a:solidFill>
                  <a:srgbClr val="0070C0"/>
                </a:solidFill>
              </a:rPr>
              <a:t>, </a:t>
            </a:r>
            <a:r>
              <a:rPr lang="ko-KR" altLang="en-US" sz="1000" dirty="0">
                <a:solidFill>
                  <a:srgbClr val="0070C0"/>
                </a:solidFill>
              </a:rPr>
              <a:t>비슷한 장면을 </a:t>
            </a:r>
            <a:r>
              <a:rPr lang="ko-KR" altLang="en-US" sz="1000" dirty="0" err="1">
                <a:solidFill>
                  <a:srgbClr val="0070C0"/>
                </a:solidFill>
              </a:rPr>
              <a:t>찾아넣으셔도</a:t>
            </a:r>
            <a:r>
              <a:rPr lang="ko-KR" altLang="en-US" sz="1000" dirty="0">
                <a:solidFill>
                  <a:srgbClr val="0070C0"/>
                </a:solidFill>
              </a:rPr>
              <a:t> 됩니다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4294967295"/>
          </p:nvPr>
        </p:nvSpPr>
        <p:spPr>
          <a:xfrm>
            <a:off x="7423150" y="5687201"/>
            <a:ext cx="3932237" cy="647700"/>
          </a:xfrm>
        </p:spPr>
        <p:txBody>
          <a:bodyPr>
            <a:normAutofit fontScale="32500" lnSpcReduction="20000"/>
          </a:bodyPr>
          <a:lstStyle/>
          <a:p>
            <a:r>
              <a:rPr lang="ko-KR" altLang="en-US" dirty="0">
                <a:solidFill>
                  <a:srgbClr val="0070C0"/>
                </a:solidFill>
              </a:rPr>
              <a:t>음원 적기</a:t>
            </a:r>
            <a:endParaRPr lang="en-US" altLang="ko-KR" dirty="0">
              <a:solidFill>
                <a:srgbClr val="0070C0"/>
              </a:solidFill>
            </a:endParaRPr>
          </a:p>
          <a:p>
            <a:r>
              <a:rPr lang="ko-KR" altLang="en-US" dirty="0">
                <a:solidFill>
                  <a:srgbClr val="0070C0"/>
                </a:solidFill>
              </a:rPr>
              <a:t>밝고 경쾌한 음악 </a:t>
            </a:r>
            <a:r>
              <a:rPr lang="en-US" altLang="ko-KR" dirty="0">
                <a:solidFill>
                  <a:srgbClr val="0070C0"/>
                </a:solidFill>
              </a:rPr>
              <a:t>(---</a:t>
            </a:r>
            <a:r>
              <a:rPr lang="ko-KR" altLang="en-US" dirty="0">
                <a:solidFill>
                  <a:srgbClr val="0070C0"/>
                </a:solidFill>
              </a:rPr>
              <a:t>제목</a:t>
            </a:r>
            <a:r>
              <a:rPr lang="en-US" altLang="ko-KR" dirty="0">
                <a:solidFill>
                  <a:srgbClr val="0070C0"/>
                </a:solidFill>
              </a:rPr>
              <a:t>)</a:t>
            </a:r>
          </a:p>
          <a:p>
            <a:r>
              <a:rPr lang="ko-KR" altLang="en-US" dirty="0">
                <a:solidFill>
                  <a:srgbClr val="0070C0"/>
                </a:solidFill>
              </a:rPr>
              <a:t>저작권이 없는 무료 음원 중 찾으면 좋음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half" idx="4294967295"/>
          </p:nvPr>
        </p:nvSpPr>
        <p:spPr>
          <a:xfrm>
            <a:off x="1797050" y="6111063"/>
            <a:ext cx="5204693" cy="647700"/>
          </a:xfrm>
        </p:spPr>
        <p:txBody>
          <a:bodyPr>
            <a:normAutofit/>
          </a:bodyPr>
          <a:lstStyle/>
          <a:p>
            <a:r>
              <a:rPr lang="en-US" altLang="ko-KR" sz="1500" dirty="0">
                <a:solidFill>
                  <a:srgbClr val="0070C0"/>
                </a:solidFill>
              </a:rPr>
              <a:t>05’ – 07’</a:t>
            </a:r>
            <a:endParaRPr lang="ko-KR" altLang="en-US" sz="1500" dirty="0">
              <a:solidFill>
                <a:srgbClr val="0070C0"/>
              </a:solidFill>
            </a:endParaRP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A6E3B953-EB57-E654-2839-BB5EEB69838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88821" y="1641910"/>
            <a:ext cx="5670958" cy="3523376"/>
          </a:xfrm>
          <a:prstGeom prst="rect">
            <a:avLst/>
          </a:prstGeom>
        </p:spPr>
      </p:pic>
      <p:sp>
        <p:nvSpPr>
          <p:cNvPr id="11" name="사각형: 둥근 모서리 10">
            <a:extLst>
              <a:ext uri="{FF2B5EF4-FFF2-40B4-BE49-F238E27FC236}">
                <a16:creationId xmlns:a16="http://schemas.microsoft.com/office/drawing/2014/main" id="{2DE72A3E-68F1-1AA6-A945-93FCE0AE5144}"/>
              </a:ext>
            </a:extLst>
          </p:cNvPr>
          <p:cNvSpPr/>
          <p:nvPr/>
        </p:nvSpPr>
        <p:spPr>
          <a:xfrm>
            <a:off x="10058668" y="88385"/>
            <a:ext cx="1476462" cy="38018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0070C0"/>
                </a:solidFill>
              </a:rPr>
              <a:t>3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56BE14C1-C54C-3ACE-D7D3-B137010FDFF3}"/>
              </a:ext>
            </a:extLst>
          </p:cNvPr>
          <p:cNvSpPr/>
          <p:nvPr/>
        </p:nvSpPr>
        <p:spPr>
          <a:xfrm>
            <a:off x="7423150" y="1333850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[</a:t>
            </a:r>
            <a:r>
              <a:rPr lang="ko-KR" altLang="en-US" sz="1000" dirty="0">
                <a:solidFill>
                  <a:srgbClr val="0070C0"/>
                </a:solidFill>
              </a:rPr>
              <a:t>분할 화면으로 구성</a:t>
            </a:r>
            <a:r>
              <a:rPr lang="en-US" altLang="ko-KR" sz="1000" dirty="0">
                <a:solidFill>
                  <a:srgbClr val="0070C0"/>
                </a:solidFill>
              </a:rPr>
              <a:t>]</a:t>
            </a: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자동차와 네비게이션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 err="1">
                <a:solidFill>
                  <a:srgbClr val="0070C0"/>
                </a:solidFill>
              </a:rPr>
              <a:t>조깅중</a:t>
            </a:r>
            <a:r>
              <a:rPr lang="ko-KR" altLang="en-US" sz="1000" dirty="0">
                <a:solidFill>
                  <a:srgbClr val="0070C0"/>
                </a:solidFill>
              </a:rPr>
              <a:t> </a:t>
            </a:r>
            <a:r>
              <a:rPr lang="ko-KR" altLang="en-US" sz="1000" dirty="0" err="1">
                <a:solidFill>
                  <a:srgbClr val="0070C0"/>
                </a:solidFill>
              </a:rPr>
              <a:t>스마트워치</a:t>
            </a:r>
            <a:r>
              <a:rPr lang="en-US" altLang="ko-KR" sz="1000" dirty="0">
                <a:solidFill>
                  <a:srgbClr val="0070C0"/>
                </a:solidFill>
              </a:rPr>
              <a:t>(</a:t>
            </a:r>
            <a:r>
              <a:rPr lang="ko-KR" altLang="en-US" sz="1000" dirty="0">
                <a:solidFill>
                  <a:srgbClr val="0070C0"/>
                </a:solidFill>
              </a:rPr>
              <a:t>시계</a:t>
            </a:r>
            <a:r>
              <a:rPr lang="en-US" altLang="ko-KR" sz="1000" dirty="0">
                <a:solidFill>
                  <a:srgbClr val="0070C0"/>
                </a:solidFill>
              </a:rPr>
              <a:t>), </a:t>
            </a:r>
            <a:r>
              <a:rPr lang="ko-KR" altLang="en-US" sz="1000" dirty="0">
                <a:solidFill>
                  <a:srgbClr val="0070C0"/>
                </a:solidFill>
              </a:rPr>
              <a:t>홈 스마트 </a:t>
            </a:r>
            <a:r>
              <a:rPr lang="en-US" altLang="ko-KR" sz="1000" dirty="0">
                <a:solidFill>
                  <a:srgbClr val="0070C0"/>
                </a:solidFill>
              </a:rPr>
              <a:t>IOT</a:t>
            </a:r>
            <a:r>
              <a:rPr lang="ko-KR" altLang="en-US" sz="1000" dirty="0">
                <a:solidFill>
                  <a:srgbClr val="0070C0"/>
                </a:solidFill>
              </a:rPr>
              <a:t>기기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(* </a:t>
            </a:r>
            <a:r>
              <a:rPr lang="ko-KR" altLang="en-US" sz="1000" dirty="0" err="1">
                <a:solidFill>
                  <a:srgbClr val="0070C0"/>
                </a:solidFill>
              </a:rPr>
              <a:t>인포그래픽을</a:t>
            </a:r>
            <a:r>
              <a:rPr lang="ko-KR" altLang="en-US" sz="1000" dirty="0">
                <a:solidFill>
                  <a:srgbClr val="0070C0"/>
                </a:solidFill>
              </a:rPr>
              <a:t> 통해 스마트기기와 부가설명을 더 해 줍니다</a:t>
            </a:r>
            <a:r>
              <a:rPr lang="en-US" altLang="ko-KR" sz="1000" dirty="0">
                <a:solidFill>
                  <a:srgbClr val="0070C0"/>
                </a:solidFill>
              </a:rPr>
              <a:t>)</a:t>
            </a: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5C6D9782-965C-BDA9-F678-B0F57EEBCB10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최근 다양한 사물인터넷</a:t>
            </a:r>
            <a:r>
              <a:rPr lang="en-US" altLang="ko-KR" sz="1000" dirty="0">
                <a:solidFill>
                  <a:srgbClr val="0070C0"/>
                </a:solidFill>
              </a:rPr>
              <a:t> IOT</a:t>
            </a:r>
            <a:r>
              <a:rPr lang="ko-KR" altLang="en-US" sz="1000" dirty="0">
                <a:solidFill>
                  <a:srgbClr val="0070C0"/>
                </a:solidFill>
              </a:rPr>
              <a:t>가 등장하여 </a:t>
            </a:r>
            <a:r>
              <a:rPr lang="ko-KR" altLang="en-US" sz="1000" dirty="0" err="1">
                <a:solidFill>
                  <a:srgbClr val="0070C0"/>
                </a:solidFill>
              </a:rPr>
              <a:t>똑똑해진</a:t>
            </a:r>
            <a:r>
              <a:rPr lang="ko-KR" altLang="en-US" sz="1000" dirty="0">
                <a:solidFill>
                  <a:srgbClr val="0070C0"/>
                </a:solidFill>
              </a:rPr>
              <a:t> 일상에서 그 동안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 err="1">
                <a:solidFill>
                  <a:srgbClr val="0070C0"/>
                </a:solidFill>
              </a:rPr>
              <a:t>소외받던</a:t>
            </a:r>
            <a:r>
              <a:rPr lang="ko-KR" altLang="en-US" sz="1000" dirty="0">
                <a:solidFill>
                  <a:srgbClr val="0070C0"/>
                </a:solidFill>
              </a:rPr>
              <a:t> 시각장애인이나 </a:t>
            </a:r>
            <a:r>
              <a:rPr lang="ko-KR" altLang="en-US" sz="1000" dirty="0" err="1">
                <a:solidFill>
                  <a:srgbClr val="0070C0"/>
                </a:solidFill>
              </a:rPr>
              <a:t>저시력으로</a:t>
            </a:r>
            <a:r>
              <a:rPr lang="ko-KR" altLang="en-US" sz="1000" dirty="0">
                <a:solidFill>
                  <a:srgbClr val="0070C0"/>
                </a:solidFill>
              </a:rPr>
              <a:t> 고생하는 사람들도 누릴 수 있는 스마트한 서비스가 등장했습니다</a:t>
            </a: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88B52EB2-C931-26A9-A948-115AB40597A1}"/>
              </a:ext>
            </a:extLst>
          </p:cNvPr>
          <p:cNvSpPr/>
          <p:nvPr/>
        </p:nvSpPr>
        <p:spPr>
          <a:xfrm>
            <a:off x="7431807" y="4671502"/>
            <a:ext cx="4103323" cy="3801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>
                <a:solidFill>
                  <a:schemeClr val="tx1"/>
                </a:solidFill>
              </a:rPr>
              <a:t>기타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8E533F3-2159-1C4F-CA9B-C536D06FC82C}"/>
              </a:ext>
            </a:extLst>
          </p:cNvPr>
          <p:cNvSpPr txBox="1"/>
          <p:nvPr/>
        </p:nvSpPr>
        <p:spPr>
          <a:xfrm>
            <a:off x="1445004" y="99237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800" dirty="0">
                <a:solidFill>
                  <a:srgbClr val="0070C0"/>
                </a:solidFill>
              </a:rPr>
              <a:t>제목을 적어주세요</a:t>
            </a:r>
            <a:endParaRPr lang="ko-KR" altLang="en-US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46350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0AC19AA1-03B6-544B-3FDE-D7970E57860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ko-KR" dirty="0"/>
              <a:t> </a:t>
            </a:r>
            <a:endParaRPr lang="ko-KR" altLang="en-US" dirty="0"/>
          </a:p>
        </p:txBody>
      </p:sp>
      <p:pic>
        <p:nvPicPr>
          <p:cNvPr id="12" name="그림 11">
            <a:extLst>
              <a:ext uri="{FF2B5EF4-FFF2-40B4-BE49-F238E27FC236}">
                <a16:creationId xmlns:a16="http://schemas.microsoft.com/office/drawing/2014/main" id="{0536F919-C89F-FA48-336E-A0C00A32CC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3660" y="3429628"/>
            <a:ext cx="2299477" cy="2299477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C2FAAFE5-812D-79EF-5A8A-456C3C7648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3661" y="1071602"/>
            <a:ext cx="2299477" cy="2299477"/>
          </a:xfrm>
          <a:prstGeom prst="rect">
            <a:avLst/>
          </a:prstGeom>
        </p:spPr>
      </p:pic>
      <p:pic>
        <p:nvPicPr>
          <p:cNvPr id="16" name="그림 15">
            <a:extLst>
              <a:ext uri="{FF2B5EF4-FFF2-40B4-BE49-F238E27FC236}">
                <a16:creationId xmlns:a16="http://schemas.microsoft.com/office/drawing/2014/main" id="{09936CBA-EC62-12D3-B923-3E3305A4860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3030" y="1071602"/>
            <a:ext cx="2299477" cy="2299477"/>
          </a:xfrm>
          <a:prstGeom prst="rect">
            <a:avLst/>
          </a:prstGeom>
        </p:spPr>
      </p:pic>
      <p:pic>
        <p:nvPicPr>
          <p:cNvPr id="18" name="그림 17">
            <a:extLst>
              <a:ext uri="{FF2B5EF4-FFF2-40B4-BE49-F238E27FC236}">
                <a16:creationId xmlns:a16="http://schemas.microsoft.com/office/drawing/2014/main" id="{CB193675-9792-0BDB-C18D-ED68033D867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3030" y="3429627"/>
            <a:ext cx="2299477" cy="2299477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E7535FD7-021E-DEF0-62CA-A7A55C717CE8}"/>
              </a:ext>
            </a:extLst>
          </p:cNvPr>
          <p:cNvSpPr txBox="1"/>
          <p:nvPr/>
        </p:nvSpPr>
        <p:spPr>
          <a:xfrm>
            <a:off x="1445004" y="99237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800" dirty="0"/>
              <a:t>오프닝</a:t>
            </a:r>
            <a:endParaRPr lang="en-US" altLang="ko-KR" dirty="0"/>
          </a:p>
        </p:txBody>
      </p:sp>
      <p:sp>
        <p:nvSpPr>
          <p:cNvPr id="20" name="텍스트 개체 틀 4">
            <a:extLst>
              <a:ext uri="{FF2B5EF4-FFF2-40B4-BE49-F238E27FC236}">
                <a16:creationId xmlns:a16="http://schemas.microsoft.com/office/drawing/2014/main" id="{D0FFD87C-8805-359A-F5AF-15E76A541523}"/>
              </a:ext>
            </a:extLst>
          </p:cNvPr>
          <p:cNvSpPr txBox="1">
            <a:spLocks/>
          </p:cNvSpPr>
          <p:nvPr/>
        </p:nvSpPr>
        <p:spPr>
          <a:xfrm>
            <a:off x="1533281" y="6014778"/>
            <a:ext cx="5204693" cy="64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500" dirty="0"/>
              <a:t>10’</a:t>
            </a:r>
            <a:endParaRPr lang="ko-KR" altLang="en-US" sz="1500" dirty="0"/>
          </a:p>
        </p:txBody>
      </p:sp>
      <p:sp>
        <p:nvSpPr>
          <p:cNvPr id="21" name="텍스트 개체 틀 3">
            <a:extLst>
              <a:ext uri="{FF2B5EF4-FFF2-40B4-BE49-F238E27FC236}">
                <a16:creationId xmlns:a16="http://schemas.microsoft.com/office/drawing/2014/main" id="{7B87B25C-ADD2-33C3-5CCF-C7D7491ED77D}"/>
              </a:ext>
            </a:extLst>
          </p:cNvPr>
          <p:cNvSpPr txBox="1">
            <a:spLocks/>
          </p:cNvSpPr>
          <p:nvPr/>
        </p:nvSpPr>
        <p:spPr>
          <a:xfrm>
            <a:off x="7423150" y="5687201"/>
            <a:ext cx="3932237" cy="64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900" dirty="0" err="1">
                <a:solidFill>
                  <a:srgbClr val="0070C0"/>
                </a:solidFill>
              </a:rPr>
              <a:t>볼빨간사춘기</a:t>
            </a:r>
            <a:r>
              <a:rPr lang="ko-KR" altLang="en-US" sz="900" dirty="0">
                <a:solidFill>
                  <a:srgbClr val="0070C0"/>
                </a:solidFill>
              </a:rPr>
              <a:t> </a:t>
            </a:r>
            <a:r>
              <a:rPr lang="en-US" altLang="ko-KR" sz="900" dirty="0">
                <a:solidFill>
                  <a:srgbClr val="0070C0"/>
                </a:solidFill>
              </a:rPr>
              <a:t>‘</a:t>
            </a:r>
            <a:r>
              <a:rPr lang="ko-KR" altLang="en-US" sz="900" dirty="0">
                <a:solidFill>
                  <a:srgbClr val="0070C0"/>
                </a:solidFill>
              </a:rPr>
              <a:t>여행</a:t>
            </a:r>
            <a:r>
              <a:rPr lang="en-US" altLang="ko-KR" sz="900" dirty="0">
                <a:solidFill>
                  <a:srgbClr val="0070C0"/>
                </a:solidFill>
              </a:rPr>
              <a:t>’ (</a:t>
            </a:r>
            <a:r>
              <a:rPr lang="ko-KR" altLang="en-US" sz="900" dirty="0">
                <a:solidFill>
                  <a:srgbClr val="0070C0"/>
                </a:solidFill>
              </a:rPr>
              <a:t>예정</a:t>
            </a:r>
            <a:r>
              <a:rPr lang="en-US" altLang="ko-KR" sz="900" dirty="0">
                <a:solidFill>
                  <a:srgbClr val="0070C0"/>
                </a:solidFill>
              </a:rPr>
              <a:t>)</a:t>
            </a: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57F0E547-8F82-4DDD-161B-B5836D4CDAF4}"/>
              </a:ext>
            </a:extLst>
          </p:cNvPr>
          <p:cNvSpPr/>
          <p:nvPr/>
        </p:nvSpPr>
        <p:spPr>
          <a:xfrm>
            <a:off x="7423149" y="134079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[</a:t>
            </a:r>
            <a:r>
              <a:rPr lang="ko-KR" altLang="en-US" sz="1000" dirty="0">
                <a:solidFill>
                  <a:srgbClr val="0070C0"/>
                </a:solidFill>
              </a:rPr>
              <a:t>교차 </a:t>
            </a:r>
            <a:r>
              <a:rPr lang="ko-KR" altLang="en-US" sz="1000" dirty="0" err="1">
                <a:solidFill>
                  <a:srgbClr val="0070C0"/>
                </a:solidFill>
              </a:rPr>
              <a:t>컷편집</a:t>
            </a:r>
            <a:r>
              <a:rPr lang="ko-KR" altLang="en-US" sz="1000" dirty="0">
                <a:solidFill>
                  <a:srgbClr val="0070C0"/>
                </a:solidFill>
              </a:rPr>
              <a:t> 구성</a:t>
            </a:r>
            <a:r>
              <a:rPr lang="en-US" altLang="ko-KR" sz="1000" dirty="0">
                <a:solidFill>
                  <a:srgbClr val="0070C0"/>
                </a:solidFill>
              </a:rPr>
              <a:t>]</a:t>
            </a: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김해국제공항</a:t>
            </a:r>
            <a:r>
              <a:rPr lang="en-US" altLang="ko-KR" sz="1000" dirty="0">
                <a:solidFill>
                  <a:srgbClr val="0070C0"/>
                </a:solidFill>
              </a:rPr>
              <a:t>(</a:t>
            </a:r>
            <a:r>
              <a:rPr lang="ko-KR" altLang="en-US" sz="1000" dirty="0" err="1">
                <a:solidFill>
                  <a:srgbClr val="0070C0"/>
                </a:solidFill>
              </a:rPr>
              <a:t>줌샷</a:t>
            </a:r>
            <a:r>
              <a:rPr lang="en-US" altLang="ko-KR" sz="1000" dirty="0">
                <a:solidFill>
                  <a:srgbClr val="0070C0"/>
                </a:solidFill>
              </a:rPr>
              <a:t>), </a:t>
            </a:r>
            <a:r>
              <a:rPr lang="ko-KR" altLang="en-US" sz="1000" dirty="0" err="1">
                <a:solidFill>
                  <a:srgbClr val="0070C0"/>
                </a:solidFill>
              </a:rPr>
              <a:t>김해시민의종</a:t>
            </a:r>
            <a:r>
              <a:rPr lang="en-US" altLang="ko-KR" sz="1000" dirty="0">
                <a:solidFill>
                  <a:srgbClr val="0070C0"/>
                </a:solidFill>
              </a:rPr>
              <a:t>, </a:t>
            </a:r>
            <a:r>
              <a:rPr lang="ko-KR" altLang="en-US" sz="1000" dirty="0" err="1">
                <a:solidFill>
                  <a:srgbClr val="0070C0"/>
                </a:solidFill>
              </a:rPr>
              <a:t>대성동고분군→대성동고분박물관</a:t>
            </a:r>
            <a:r>
              <a:rPr lang="en-US" altLang="ko-KR" sz="1000" dirty="0">
                <a:solidFill>
                  <a:srgbClr val="0070C0"/>
                </a:solidFill>
              </a:rPr>
              <a:t>(</a:t>
            </a:r>
            <a:r>
              <a:rPr lang="ko-KR" altLang="en-US" sz="1000" dirty="0" err="1">
                <a:solidFill>
                  <a:srgbClr val="0070C0"/>
                </a:solidFill>
              </a:rPr>
              <a:t>패닝샷</a:t>
            </a:r>
            <a:r>
              <a:rPr lang="en-US" altLang="ko-KR" sz="1000" dirty="0">
                <a:solidFill>
                  <a:srgbClr val="0070C0"/>
                </a:solidFill>
              </a:rPr>
              <a:t>)</a:t>
            </a: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E570340C-6A1D-57E7-D53B-EA14C8B0CB0F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24" name="텍스트 개체 틀 3">
            <a:extLst>
              <a:ext uri="{FF2B5EF4-FFF2-40B4-BE49-F238E27FC236}">
                <a16:creationId xmlns:a16="http://schemas.microsoft.com/office/drawing/2014/main" id="{F72B9975-9CF2-CB2D-FFAA-DA97AFB0A8ED}"/>
              </a:ext>
            </a:extLst>
          </p:cNvPr>
          <p:cNvSpPr txBox="1">
            <a:spLocks/>
          </p:cNvSpPr>
          <p:nvPr/>
        </p:nvSpPr>
        <p:spPr>
          <a:xfrm>
            <a:off x="7851042" y="4766094"/>
            <a:ext cx="3932237" cy="64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900" dirty="0" err="1">
                <a:solidFill>
                  <a:srgbClr val="0070C0"/>
                </a:solidFill>
              </a:rPr>
              <a:t>패닝샷</a:t>
            </a:r>
            <a:r>
              <a:rPr lang="en-US" altLang="ko-KR" sz="900" dirty="0">
                <a:solidFill>
                  <a:srgbClr val="0070C0"/>
                </a:solidFill>
              </a:rPr>
              <a:t>(</a:t>
            </a:r>
            <a:r>
              <a:rPr lang="ko-KR" altLang="en-US" sz="900" dirty="0">
                <a:solidFill>
                  <a:srgbClr val="0070C0"/>
                </a:solidFill>
              </a:rPr>
              <a:t>삼각대</a:t>
            </a:r>
            <a:r>
              <a:rPr lang="en-US" altLang="ko-KR" sz="900" dirty="0">
                <a:solidFill>
                  <a:srgbClr val="0070C0"/>
                </a:solidFill>
              </a:rPr>
              <a:t>)</a:t>
            </a: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D89C9B65-48F6-3814-63CB-50A2E6269E9D}"/>
              </a:ext>
            </a:extLst>
          </p:cNvPr>
          <p:cNvSpPr/>
          <p:nvPr/>
        </p:nvSpPr>
        <p:spPr>
          <a:xfrm>
            <a:off x="7423149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대성동고분군 </a:t>
            </a:r>
            <a:r>
              <a:rPr lang="ko-KR" altLang="en-US" sz="1000" dirty="0" err="1">
                <a:solidFill>
                  <a:srgbClr val="0070C0"/>
                </a:solidFill>
              </a:rPr>
              <a:t>항공샷</a:t>
            </a:r>
            <a:r>
              <a:rPr lang="ko-KR" altLang="en-US" sz="1000" dirty="0">
                <a:solidFill>
                  <a:srgbClr val="0070C0"/>
                </a:solidFill>
              </a:rPr>
              <a:t> 때 가운데 크게 </a:t>
            </a:r>
            <a:r>
              <a:rPr lang="en-US" altLang="ko-KR" sz="1000" dirty="0">
                <a:solidFill>
                  <a:srgbClr val="0070C0"/>
                </a:solidFill>
              </a:rPr>
              <a:t>‘</a:t>
            </a:r>
            <a:r>
              <a:rPr lang="ko-KR" altLang="en-US" sz="1000" dirty="0">
                <a:solidFill>
                  <a:srgbClr val="0070C0"/>
                </a:solidFill>
              </a:rPr>
              <a:t>대성동 </a:t>
            </a:r>
            <a:r>
              <a:rPr lang="ko-KR" altLang="en-US" sz="1000" dirty="0" err="1">
                <a:solidFill>
                  <a:srgbClr val="0070C0"/>
                </a:solidFill>
              </a:rPr>
              <a:t>고분군</a:t>
            </a:r>
            <a:r>
              <a:rPr lang="en-US" altLang="ko-KR" sz="1000" dirty="0">
                <a:solidFill>
                  <a:srgbClr val="0070C0"/>
                </a:solidFill>
              </a:rPr>
              <a:t>’ </a:t>
            </a:r>
            <a:r>
              <a:rPr lang="ko-KR" altLang="en-US" sz="1000" dirty="0">
                <a:solidFill>
                  <a:srgbClr val="0070C0"/>
                </a:solidFill>
              </a:rPr>
              <a:t>자막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dirty="0">
              <a:solidFill>
                <a:srgbClr val="0070C0"/>
              </a:solidFill>
            </a:endParaRPr>
          </a:p>
        </p:txBody>
      </p:sp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60CF034A-CF4F-1BF2-966E-16C9F313640E}"/>
              </a:ext>
            </a:extLst>
          </p:cNvPr>
          <p:cNvSpPr/>
          <p:nvPr/>
        </p:nvSpPr>
        <p:spPr>
          <a:xfrm>
            <a:off x="10058668" y="88385"/>
            <a:ext cx="1476462" cy="38018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0070C0"/>
                </a:solidFill>
              </a:rPr>
              <a:t>1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90119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0AC19AA1-03B6-544B-3FDE-D7970E57860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ko-KR" dirty="0"/>
              <a:t> </a:t>
            </a:r>
            <a:endParaRPr lang="ko-KR" altLang="en-US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7535FD7-021E-DEF0-62CA-A7A55C717CE8}"/>
              </a:ext>
            </a:extLst>
          </p:cNvPr>
          <p:cNvSpPr txBox="1"/>
          <p:nvPr/>
        </p:nvSpPr>
        <p:spPr>
          <a:xfrm>
            <a:off x="1445004" y="99237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/>
              <a:t>프로그램 소개</a:t>
            </a:r>
            <a:r>
              <a:rPr lang="en-US" altLang="ko-KR" dirty="0"/>
              <a:t>&amp;</a:t>
            </a:r>
            <a:r>
              <a:rPr lang="ko-KR" altLang="en-US" dirty="0"/>
              <a:t>타이틀</a:t>
            </a:r>
            <a:endParaRPr lang="en-US" altLang="ko-KR" dirty="0"/>
          </a:p>
        </p:txBody>
      </p:sp>
      <p:sp>
        <p:nvSpPr>
          <p:cNvPr id="20" name="텍스트 개체 틀 4">
            <a:extLst>
              <a:ext uri="{FF2B5EF4-FFF2-40B4-BE49-F238E27FC236}">
                <a16:creationId xmlns:a16="http://schemas.microsoft.com/office/drawing/2014/main" id="{D0FFD87C-8805-359A-F5AF-15E76A541523}"/>
              </a:ext>
            </a:extLst>
          </p:cNvPr>
          <p:cNvSpPr txBox="1">
            <a:spLocks/>
          </p:cNvSpPr>
          <p:nvPr/>
        </p:nvSpPr>
        <p:spPr>
          <a:xfrm>
            <a:off x="1533281" y="6014778"/>
            <a:ext cx="5204693" cy="64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500" dirty="0"/>
              <a:t>30’</a:t>
            </a:r>
            <a:endParaRPr lang="ko-KR" altLang="en-US" sz="1500" dirty="0"/>
          </a:p>
        </p:txBody>
      </p:sp>
      <p:sp>
        <p:nvSpPr>
          <p:cNvPr id="21" name="텍스트 개체 틀 3">
            <a:extLst>
              <a:ext uri="{FF2B5EF4-FFF2-40B4-BE49-F238E27FC236}">
                <a16:creationId xmlns:a16="http://schemas.microsoft.com/office/drawing/2014/main" id="{7B87B25C-ADD2-33C3-5CCF-C7D7491ED77D}"/>
              </a:ext>
            </a:extLst>
          </p:cNvPr>
          <p:cNvSpPr txBox="1">
            <a:spLocks/>
          </p:cNvSpPr>
          <p:nvPr/>
        </p:nvSpPr>
        <p:spPr>
          <a:xfrm>
            <a:off x="7423150" y="5687201"/>
            <a:ext cx="3932237" cy="64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900" dirty="0" err="1">
                <a:solidFill>
                  <a:srgbClr val="0070C0"/>
                </a:solidFill>
              </a:rPr>
              <a:t>볼빨간사춘기</a:t>
            </a:r>
            <a:r>
              <a:rPr lang="ko-KR" altLang="en-US" sz="900" dirty="0">
                <a:solidFill>
                  <a:srgbClr val="0070C0"/>
                </a:solidFill>
              </a:rPr>
              <a:t> </a:t>
            </a:r>
            <a:r>
              <a:rPr lang="en-US" altLang="ko-KR" sz="900" dirty="0">
                <a:solidFill>
                  <a:srgbClr val="0070C0"/>
                </a:solidFill>
              </a:rPr>
              <a:t>‘</a:t>
            </a:r>
            <a:r>
              <a:rPr lang="ko-KR" altLang="en-US" sz="900" dirty="0">
                <a:solidFill>
                  <a:srgbClr val="0070C0"/>
                </a:solidFill>
              </a:rPr>
              <a:t>여행</a:t>
            </a:r>
            <a:r>
              <a:rPr lang="en-US" altLang="ko-KR" sz="900" dirty="0">
                <a:solidFill>
                  <a:srgbClr val="0070C0"/>
                </a:solidFill>
              </a:rPr>
              <a:t>’ (</a:t>
            </a:r>
            <a:r>
              <a:rPr lang="ko-KR" altLang="en-US" sz="900" dirty="0">
                <a:solidFill>
                  <a:srgbClr val="0070C0"/>
                </a:solidFill>
              </a:rPr>
              <a:t>볼륨 </a:t>
            </a:r>
            <a:r>
              <a:rPr lang="en-US" altLang="ko-KR" sz="900" dirty="0">
                <a:solidFill>
                  <a:srgbClr val="0070C0"/>
                </a:solidFill>
              </a:rPr>
              <a:t>Down)</a:t>
            </a: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57F0E547-8F82-4DDD-161B-B5836D4CDAF4}"/>
              </a:ext>
            </a:extLst>
          </p:cNvPr>
          <p:cNvSpPr/>
          <p:nvPr/>
        </p:nvSpPr>
        <p:spPr>
          <a:xfrm>
            <a:off x="7423149" y="133345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박물관 옆 대성동고분군을 배경으로 출연진 </a:t>
            </a:r>
            <a:r>
              <a:rPr lang="ko-KR" altLang="en-US" sz="1000" dirty="0" err="1">
                <a:solidFill>
                  <a:srgbClr val="0070C0"/>
                </a:solidFill>
              </a:rPr>
              <a:t>스탠딩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장소 소개 때</a:t>
            </a:r>
            <a:r>
              <a:rPr lang="en-US" altLang="ko-KR" sz="1000" dirty="0">
                <a:solidFill>
                  <a:srgbClr val="0070C0"/>
                </a:solidFill>
              </a:rPr>
              <a:t>, </a:t>
            </a:r>
            <a:r>
              <a:rPr lang="ko-KR" altLang="en-US" sz="1000" dirty="0">
                <a:solidFill>
                  <a:srgbClr val="0070C0"/>
                </a:solidFill>
              </a:rPr>
              <a:t>대성동고분박물관으로 화면 전환 후 복귀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프로그램 이름 소개 끝에 </a:t>
            </a:r>
            <a:r>
              <a:rPr lang="en-US" altLang="ko-KR" sz="1000" dirty="0">
                <a:solidFill>
                  <a:srgbClr val="0070C0"/>
                </a:solidFill>
              </a:rPr>
              <a:t>‘</a:t>
            </a:r>
            <a:r>
              <a:rPr lang="ko-KR" altLang="en-US" sz="1000" dirty="0">
                <a:solidFill>
                  <a:srgbClr val="0070C0"/>
                </a:solidFill>
              </a:rPr>
              <a:t>밀면 먹으러 가야지</a:t>
            </a:r>
            <a:r>
              <a:rPr lang="en-US" altLang="ko-KR" sz="1000" dirty="0">
                <a:solidFill>
                  <a:srgbClr val="0070C0"/>
                </a:solidFill>
              </a:rPr>
              <a:t>(</a:t>
            </a:r>
            <a:r>
              <a:rPr lang="ko-KR" altLang="en-US" sz="1000" dirty="0">
                <a:solidFill>
                  <a:srgbClr val="0070C0"/>
                </a:solidFill>
              </a:rPr>
              <a:t>타이틀</a:t>
            </a:r>
            <a:r>
              <a:rPr lang="en-US" altLang="ko-KR" sz="1000" dirty="0">
                <a:solidFill>
                  <a:srgbClr val="0070C0"/>
                </a:solidFill>
              </a:rPr>
              <a:t>)’</a:t>
            </a: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E570340C-6A1D-57E7-D53B-EA14C8B0CB0F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CA985D62-998E-280C-CBDD-9D43AB7180FB}"/>
              </a:ext>
            </a:extLst>
          </p:cNvPr>
          <p:cNvSpPr/>
          <p:nvPr/>
        </p:nvSpPr>
        <p:spPr>
          <a:xfrm>
            <a:off x="10058668" y="88385"/>
            <a:ext cx="1476462" cy="38018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0070C0"/>
                </a:solidFill>
              </a:rPr>
              <a:t>2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146EECD3-DED5-C224-0B1E-530BF965618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550" r="16015"/>
          <a:stretch/>
        </p:blipFill>
        <p:spPr>
          <a:xfrm>
            <a:off x="1661277" y="1128825"/>
            <a:ext cx="4526045" cy="454954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F6C7108-0A1F-62E6-AAF5-517EB493E24C}"/>
              </a:ext>
            </a:extLst>
          </p:cNvPr>
          <p:cNvSpPr txBox="1"/>
          <p:nvPr/>
        </p:nvSpPr>
        <p:spPr>
          <a:xfrm>
            <a:off x="7423149" y="3006980"/>
            <a:ext cx="3918060" cy="17504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altLang="ko-KR" sz="900" dirty="0">
              <a:solidFill>
                <a:srgbClr val="0070C0"/>
              </a:solidFill>
            </a:endParaRPr>
          </a:p>
          <a:p>
            <a:endParaRPr lang="en-US" altLang="ko-KR" sz="900" dirty="0">
              <a:solidFill>
                <a:srgbClr val="0070C0"/>
              </a:solidFill>
            </a:endParaRPr>
          </a:p>
          <a:p>
            <a:r>
              <a:rPr lang="en-US" altLang="ko-KR" sz="850" dirty="0">
                <a:solidFill>
                  <a:srgbClr val="0070C0"/>
                </a:solidFill>
              </a:rPr>
              <a:t>Na) </a:t>
            </a:r>
            <a:r>
              <a:rPr lang="ko-KR" altLang="en-US" sz="850" dirty="0">
                <a:solidFill>
                  <a:srgbClr val="0070C0"/>
                </a:solidFill>
              </a:rPr>
              <a:t>간단한 인사</a:t>
            </a:r>
            <a:r>
              <a:rPr lang="en-US" altLang="ko-KR" sz="850" dirty="0">
                <a:solidFill>
                  <a:srgbClr val="0070C0"/>
                </a:solidFill>
              </a:rPr>
              <a:t>, ‘</a:t>
            </a:r>
            <a:r>
              <a:rPr lang="ko-KR" altLang="en-US" sz="850" dirty="0">
                <a:solidFill>
                  <a:srgbClr val="0070C0"/>
                </a:solidFill>
              </a:rPr>
              <a:t>현재 이곳은 김해 대성동에 위치한 </a:t>
            </a:r>
            <a:r>
              <a:rPr lang="ko-KR" altLang="en-US" sz="850" dirty="0" err="1">
                <a:solidFill>
                  <a:srgbClr val="0070C0"/>
                </a:solidFill>
              </a:rPr>
              <a:t>고분박물관입니다</a:t>
            </a:r>
            <a:r>
              <a:rPr lang="en-US" altLang="ko-KR" sz="850" dirty="0">
                <a:solidFill>
                  <a:srgbClr val="0070C0"/>
                </a:solidFill>
              </a:rPr>
              <a:t>.</a:t>
            </a:r>
          </a:p>
          <a:p>
            <a:r>
              <a:rPr lang="en-US" altLang="ko-KR" sz="850" dirty="0" err="1">
                <a:solidFill>
                  <a:srgbClr val="0070C0"/>
                </a:solidFill>
              </a:rPr>
              <a:t>Su</a:t>
            </a:r>
            <a:r>
              <a:rPr lang="en-US" altLang="ko-KR" sz="850" dirty="0">
                <a:solidFill>
                  <a:srgbClr val="0070C0"/>
                </a:solidFill>
              </a:rPr>
              <a:t>) (</a:t>
            </a:r>
            <a:r>
              <a:rPr lang="ko-KR" altLang="en-US" sz="850" dirty="0">
                <a:solidFill>
                  <a:srgbClr val="0070C0"/>
                </a:solidFill>
              </a:rPr>
              <a:t>화면전환</a:t>
            </a:r>
            <a:r>
              <a:rPr lang="en-US" altLang="ko-KR" sz="850" dirty="0">
                <a:solidFill>
                  <a:srgbClr val="0070C0"/>
                </a:solidFill>
              </a:rPr>
              <a:t>) ‘</a:t>
            </a:r>
            <a:r>
              <a:rPr lang="ko-KR" altLang="en-US" sz="850" dirty="0">
                <a:solidFill>
                  <a:srgbClr val="0070C0"/>
                </a:solidFill>
              </a:rPr>
              <a:t>대성동박물관</a:t>
            </a:r>
            <a:r>
              <a:rPr lang="en-US" altLang="ko-KR" sz="850" dirty="0">
                <a:solidFill>
                  <a:srgbClr val="0070C0"/>
                </a:solidFill>
              </a:rPr>
              <a:t>‘</a:t>
            </a:r>
          </a:p>
          <a:p>
            <a:r>
              <a:rPr lang="en-US" altLang="ko-KR" sz="850" dirty="0">
                <a:solidFill>
                  <a:srgbClr val="0070C0"/>
                </a:solidFill>
              </a:rPr>
              <a:t>Na) 2013</a:t>
            </a:r>
            <a:r>
              <a:rPr lang="ko-KR" altLang="en-US" sz="850" dirty="0">
                <a:solidFill>
                  <a:srgbClr val="0070C0"/>
                </a:solidFill>
              </a:rPr>
              <a:t>년부터 ‘가야고분군 </a:t>
            </a:r>
            <a:r>
              <a:rPr lang="ko-KR" altLang="en-US" sz="850" dirty="0" err="1">
                <a:solidFill>
                  <a:srgbClr val="0070C0"/>
                </a:solidFill>
              </a:rPr>
              <a:t>세계문화유산추진단’에서</a:t>
            </a:r>
            <a:r>
              <a:rPr lang="ko-KR" altLang="en-US" sz="850" dirty="0">
                <a:solidFill>
                  <a:srgbClr val="0070C0"/>
                </a:solidFill>
              </a:rPr>
              <a:t> </a:t>
            </a:r>
            <a:r>
              <a:rPr lang="en-US" altLang="ko-KR" sz="850" dirty="0">
                <a:solidFill>
                  <a:srgbClr val="0070C0"/>
                </a:solidFill>
              </a:rPr>
              <a:t>7</a:t>
            </a:r>
            <a:r>
              <a:rPr lang="ko-KR" altLang="en-US" sz="850" dirty="0">
                <a:solidFill>
                  <a:srgbClr val="0070C0"/>
                </a:solidFill>
              </a:rPr>
              <a:t>개의 가야 고분군을 </a:t>
            </a:r>
            <a:endParaRPr lang="en-US" altLang="ko-KR" sz="850" dirty="0">
              <a:solidFill>
                <a:srgbClr val="0070C0"/>
              </a:solidFill>
            </a:endParaRPr>
          </a:p>
          <a:p>
            <a:r>
              <a:rPr lang="ko-KR" altLang="en-US" sz="850" dirty="0">
                <a:solidFill>
                  <a:srgbClr val="0070C0"/>
                </a:solidFill>
              </a:rPr>
              <a:t>유네스코 세계유산으로 등재하기 위해 노력을 하고 있습니다</a:t>
            </a:r>
            <a:r>
              <a:rPr lang="en-US" altLang="ko-KR" sz="850" dirty="0">
                <a:solidFill>
                  <a:srgbClr val="0070C0"/>
                </a:solidFill>
              </a:rPr>
              <a:t>.</a:t>
            </a:r>
            <a:r>
              <a:rPr lang="ko-KR" altLang="en-US" sz="850" dirty="0">
                <a:solidFill>
                  <a:srgbClr val="0070C0"/>
                </a:solidFill>
              </a:rPr>
              <a:t> </a:t>
            </a:r>
            <a:endParaRPr lang="en-US" altLang="ko-KR" sz="850" dirty="0">
              <a:solidFill>
                <a:srgbClr val="0070C0"/>
              </a:solidFill>
            </a:endParaRPr>
          </a:p>
          <a:p>
            <a:r>
              <a:rPr lang="ko-KR" altLang="en-US" sz="850" dirty="0">
                <a:solidFill>
                  <a:srgbClr val="0070C0"/>
                </a:solidFill>
              </a:rPr>
              <a:t> 올해 </a:t>
            </a:r>
            <a:r>
              <a:rPr lang="en-US" altLang="ko-KR" sz="850" dirty="0">
                <a:solidFill>
                  <a:srgbClr val="0070C0"/>
                </a:solidFill>
              </a:rPr>
              <a:t>9</a:t>
            </a:r>
            <a:r>
              <a:rPr lang="ko-KR" altLang="en-US" sz="850" dirty="0">
                <a:solidFill>
                  <a:srgbClr val="0070C0"/>
                </a:solidFill>
              </a:rPr>
              <a:t>월 사우디아라비아에서 진행하는 유네스코 세계유산위원회에서 </a:t>
            </a:r>
            <a:endParaRPr lang="en-US" altLang="ko-KR" sz="850" dirty="0">
              <a:solidFill>
                <a:srgbClr val="0070C0"/>
              </a:solidFill>
            </a:endParaRPr>
          </a:p>
          <a:p>
            <a:r>
              <a:rPr lang="ko-KR" altLang="en-US" sz="850" dirty="0">
                <a:solidFill>
                  <a:srgbClr val="0070C0"/>
                </a:solidFill>
              </a:rPr>
              <a:t>가야 고분군의 세계유산 등재 여부가 결정됩니다</a:t>
            </a:r>
            <a:r>
              <a:rPr lang="en-US" altLang="ko-KR" sz="850" dirty="0">
                <a:solidFill>
                  <a:srgbClr val="0070C0"/>
                </a:solidFill>
              </a:rPr>
              <a:t>.</a:t>
            </a:r>
          </a:p>
          <a:p>
            <a:r>
              <a:rPr lang="en-US" altLang="ko-KR" sz="850" dirty="0">
                <a:solidFill>
                  <a:srgbClr val="0070C0"/>
                </a:solidFill>
              </a:rPr>
              <a:t> </a:t>
            </a:r>
            <a:r>
              <a:rPr lang="ko-KR" altLang="en-US" sz="850" dirty="0">
                <a:solidFill>
                  <a:srgbClr val="0070C0"/>
                </a:solidFill>
              </a:rPr>
              <a:t>그렇기에 오늘은 </a:t>
            </a:r>
            <a:r>
              <a:rPr lang="en-US" altLang="ko-KR" sz="850" dirty="0">
                <a:solidFill>
                  <a:srgbClr val="0070C0"/>
                </a:solidFill>
              </a:rPr>
              <a:t>7</a:t>
            </a:r>
            <a:r>
              <a:rPr lang="ko-KR" altLang="en-US" sz="850" dirty="0">
                <a:solidFill>
                  <a:srgbClr val="0070C0"/>
                </a:solidFill>
              </a:rPr>
              <a:t>개의 가야 </a:t>
            </a:r>
            <a:r>
              <a:rPr lang="ko-KR" altLang="en-US" sz="850" dirty="0" err="1">
                <a:solidFill>
                  <a:srgbClr val="0070C0"/>
                </a:solidFill>
              </a:rPr>
              <a:t>고분군</a:t>
            </a:r>
            <a:r>
              <a:rPr lang="ko-KR" altLang="en-US" sz="850" dirty="0">
                <a:solidFill>
                  <a:srgbClr val="0070C0"/>
                </a:solidFill>
              </a:rPr>
              <a:t> 중</a:t>
            </a:r>
            <a:r>
              <a:rPr lang="en-US" altLang="ko-KR" sz="850" dirty="0">
                <a:solidFill>
                  <a:srgbClr val="0070C0"/>
                </a:solidFill>
              </a:rPr>
              <a:t>,  </a:t>
            </a:r>
            <a:r>
              <a:rPr lang="ko-KR" altLang="en-US" sz="850" dirty="0">
                <a:solidFill>
                  <a:srgbClr val="0070C0"/>
                </a:solidFill>
              </a:rPr>
              <a:t>금관가야의 대성동 고분군에서 </a:t>
            </a:r>
            <a:endParaRPr lang="en-US" altLang="ko-KR" sz="850" dirty="0">
              <a:solidFill>
                <a:srgbClr val="0070C0"/>
              </a:solidFill>
            </a:endParaRPr>
          </a:p>
          <a:p>
            <a:r>
              <a:rPr lang="ko-KR" altLang="en-US" sz="850" dirty="0">
                <a:solidFill>
                  <a:srgbClr val="0070C0"/>
                </a:solidFill>
              </a:rPr>
              <a:t>촬영을 진행하며 가야에 대해서 알아보도록 하겠습니다</a:t>
            </a:r>
            <a:r>
              <a:rPr lang="en-US" altLang="ko-KR" sz="850" dirty="0">
                <a:solidFill>
                  <a:srgbClr val="0070C0"/>
                </a:solidFill>
              </a:rPr>
              <a:t>. </a:t>
            </a:r>
          </a:p>
          <a:p>
            <a:pPr>
              <a:lnSpc>
                <a:spcPct val="150000"/>
              </a:lnSpc>
            </a:pPr>
            <a:r>
              <a:rPr lang="en-US" altLang="ko-KR" sz="850" dirty="0">
                <a:solidFill>
                  <a:srgbClr val="0070C0"/>
                </a:solidFill>
              </a:rPr>
              <a:t>Na) </a:t>
            </a:r>
            <a:r>
              <a:rPr lang="ko-KR" altLang="en-US" sz="850" dirty="0">
                <a:solidFill>
                  <a:srgbClr val="0070C0"/>
                </a:solidFill>
              </a:rPr>
              <a:t>프로그램명 소개</a:t>
            </a:r>
            <a:endParaRPr lang="en-US" altLang="ko-KR" sz="850" dirty="0">
              <a:solidFill>
                <a:srgbClr val="0070C0"/>
              </a:solidFill>
            </a:endParaRPr>
          </a:p>
          <a:p>
            <a:endParaRPr lang="ko-KR" altLang="en-US" sz="900" dirty="0"/>
          </a:p>
        </p:txBody>
      </p:sp>
    </p:spTree>
    <p:extLst>
      <p:ext uri="{BB962C8B-B14F-4D97-AF65-F5344CB8AC3E}">
        <p14:creationId xmlns:p14="http://schemas.microsoft.com/office/powerpoint/2010/main" val="24429581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0AC19AA1-03B6-544B-3FDE-D7970E57860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ko-KR" dirty="0"/>
              <a:t> </a:t>
            </a:r>
            <a:endParaRPr lang="ko-KR" altLang="en-US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7535FD7-021E-DEF0-62CA-A7A55C717CE8}"/>
              </a:ext>
            </a:extLst>
          </p:cNvPr>
          <p:cNvSpPr txBox="1"/>
          <p:nvPr/>
        </p:nvSpPr>
        <p:spPr>
          <a:xfrm>
            <a:off x="1445004" y="99237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/>
              <a:t>출연진 소개</a:t>
            </a:r>
            <a:endParaRPr lang="en-US" altLang="ko-KR" dirty="0"/>
          </a:p>
        </p:txBody>
      </p:sp>
      <p:sp>
        <p:nvSpPr>
          <p:cNvPr id="20" name="텍스트 개체 틀 4">
            <a:extLst>
              <a:ext uri="{FF2B5EF4-FFF2-40B4-BE49-F238E27FC236}">
                <a16:creationId xmlns:a16="http://schemas.microsoft.com/office/drawing/2014/main" id="{D0FFD87C-8805-359A-F5AF-15E76A541523}"/>
              </a:ext>
            </a:extLst>
          </p:cNvPr>
          <p:cNvSpPr txBox="1">
            <a:spLocks/>
          </p:cNvSpPr>
          <p:nvPr/>
        </p:nvSpPr>
        <p:spPr>
          <a:xfrm>
            <a:off x="1533281" y="6014778"/>
            <a:ext cx="5204693" cy="64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500" dirty="0"/>
              <a:t>30’</a:t>
            </a:r>
            <a:endParaRPr lang="ko-KR" altLang="en-US" sz="1500" dirty="0"/>
          </a:p>
        </p:txBody>
      </p:sp>
      <p:sp>
        <p:nvSpPr>
          <p:cNvPr id="21" name="텍스트 개체 틀 3">
            <a:extLst>
              <a:ext uri="{FF2B5EF4-FFF2-40B4-BE49-F238E27FC236}">
                <a16:creationId xmlns:a16="http://schemas.microsoft.com/office/drawing/2014/main" id="{7B87B25C-ADD2-33C3-5CCF-C7D7491ED77D}"/>
              </a:ext>
            </a:extLst>
          </p:cNvPr>
          <p:cNvSpPr txBox="1">
            <a:spLocks/>
          </p:cNvSpPr>
          <p:nvPr/>
        </p:nvSpPr>
        <p:spPr>
          <a:xfrm>
            <a:off x="7423150" y="5687201"/>
            <a:ext cx="3932237" cy="64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900" dirty="0" err="1">
                <a:solidFill>
                  <a:srgbClr val="0070C0"/>
                </a:solidFill>
              </a:rPr>
              <a:t>아이브</a:t>
            </a:r>
            <a:r>
              <a:rPr lang="ko-KR" altLang="en-US" sz="900" dirty="0">
                <a:solidFill>
                  <a:srgbClr val="0070C0"/>
                </a:solidFill>
              </a:rPr>
              <a:t> </a:t>
            </a:r>
            <a:r>
              <a:rPr lang="en-US" altLang="ko-KR" sz="900" dirty="0">
                <a:solidFill>
                  <a:srgbClr val="0070C0"/>
                </a:solidFill>
              </a:rPr>
              <a:t>&lt;I AM&gt;</a:t>
            </a: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57F0E547-8F82-4DDD-161B-B5836D4CDAF4}"/>
              </a:ext>
            </a:extLst>
          </p:cNvPr>
          <p:cNvSpPr/>
          <p:nvPr/>
        </p:nvSpPr>
        <p:spPr>
          <a:xfrm>
            <a:off x="7423147" y="133345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출연진 소개</a:t>
            </a:r>
            <a:r>
              <a:rPr lang="en-US" altLang="ko-KR" sz="1000" dirty="0">
                <a:solidFill>
                  <a:srgbClr val="0070C0"/>
                </a:solidFill>
              </a:rPr>
              <a:t> (</a:t>
            </a:r>
            <a:r>
              <a:rPr lang="ko-KR" altLang="en-US" sz="1000" dirty="0">
                <a:solidFill>
                  <a:srgbClr val="0070C0"/>
                </a:solidFill>
              </a:rPr>
              <a:t>나이</a:t>
            </a:r>
            <a:r>
              <a:rPr lang="en-US" altLang="ko-KR" sz="1000" dirty="0">
                <a:solidFill>
                  <a:srgbClr val="0070C0"/>
                </a:solidFill>
              </a:rPr>
              <a:t>, </a:t>
            </a:r>
            <a:r>
              <a:rPr lang="ko-KR" altLang="en-US" sz="1000" dirty="0">
                <a:solidFill>
                  <a:srgbClr val="0070C0"/>
                </a:solidFill>
              </a:rPr>
              <a:t>대학교</a:t>
            </a:r>
            <a:r>
              <a:rPr lang="en-US" altLang="ko-KR" sz="1000" dirty="0">
                <a:solidFill>
                  <a:srgbClr val="0070C0"/>
                </a:solidFill>
              </a:rPr>
              <a:t>, </a:t>
            </a:r>
            <a:r>
              <a:rPr lang="ko-KR" altLang="en-US" sz="1000" dirty="0">
                <a:solidFill>
                  <a:srgbClr val="0070C0"/>
                </a:solidFill>
              </a:rPr>
              <a:t>학과</a:t>
            </a:r>
            <a:r>
              <a:rPr lang="en-US" altLang="ko-KR" sz="1000" dirty="0">
                <a:solidFill>
                  <a:srgbClr val="0070C0"/>
                </a:solidFill>
              </a:rPr>
              <a:t>, </a:t>
            </a:r>
            <a:r>
              <a:rPr lang="ko-KR" altLang="en-US" sz="1000" dirty="0">
                <a:solidFill>
                  <a:srgbClr val="0070C0"/>
                </a:solidFill>
              </a:rPr>
              <a:t>이름</a:t>
            </a:r>
            <a:r>
              <a:rPr lang="en-US" altLang="ko-KR" sz="1000" dirty="0">
                <a:solidFill>
                  <a:srgbClr val="0070C0"/>
                </a:solidFill>
              </a:rPr>
              <a:t> </a:t>
            </a:r>
            <a:r>
              <a:rPr lang="ko-KR" altLang="en-US" sz="1000" dirty="0">
                <a:solidFill>
                  <a:srgbClr val="0070C0"/>
                </a:solidFill>
              </a:rPr>
              <a:t>등</a:t>
            </a:r>
            <a:r>
              <a:rPr lang="en-US" altLang="ko-KR" sz="1000" dirty="0">
                <a:solidFill>
                  <a:srgbClr val="0070C0"/>
                </a:solidFill>
              </a:rPr>
              <a:t>)</a:t>
            </a:r>
          </a:p>
          <a:p>
            <a:pPr>
              <a:lnSpc>
                <a:spcPct val="150000"/>
              </a:lnSpc>
            </a:pP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출연진 서로 인사</a:t>
            </a:r>
            <a:r>
              <a:rPr lang="en-US" altLang="ko-KR" sz="1000" dirty="0">
                <a:solidFill>
                  <a:srgbClr val="0070C0"/>
                </a:solidFill>
              </a:rPr>
              <a:t>(</a:t>
            </a:r>
            <a:r>
              <a:rPr lang="ko-KR" altLang="en-US" sz="1000" dirty="0">
                <a:solidFill>
                  <a:srgbClr val="0070C0"/>
                </a:solidFill>
              </a:rPr>
              <a:t>서먹서먹한 분위기</a:t>
            </a:r>
            <a:r>
              <a:rPr lang="en-US" altLang="ko-KR" sz="1000" dirty="0">
                <a:solidFill>
                  <a:srgbClr val="0070C0"/>
                </a:solidFill>
              </a:rPr>
              <a:t>) (</a:t>
            </a:r>
            <a:r>
              <a:rPr lang="ko-KR" altLang="en-US" sz="1000" dirty="0">
                <a:solidFill>
                  <a:srgbClr val="0070C0"/>
                </a:solidFill>
              </a:rPr>
              <a:t>연출</a:t>
            </a:r>
            <a:r>
              <a:rPr lang="en-US" altLang="ko-KR" sz="1000" dirty="0">
                <a:solidFill>
                  <a:srgbClr val="0070C0"/>
                </a:solidFill>
              </a:rPr>
              <a:t>)</a:t>
            </a: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E570340C-6A1D-57E7-D53B-EA14C8B0CB0F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B850A6CB-EA43-BC5F-CB36-FFE5B004554A}"/>
              </a:ext>
            </a:extLst>
          </p:cNvPr>
          <p:cNvSpPr/>
          <p:nvPr/>
        </p:nvSpPr>
        <p:spPr>
          <a:xfrm>
            <a:off x="7423149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en-US" altLang="ko-KR" sz="1000" dirty="0">
              <a:solidFill>
                <a:srgbClr val="0070C0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6A8737B-4679-FCE6-7945-04114996CD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2852" y="1017589"/>
            <a:ext cx="3617116" cy="24114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카드뉴스] '아이즈원 투표 조작' 등 오디션 프로그램으로 데뷔한 아이돌 그룹9 &lt; 카드뉴스 &lt; 섹션이동임시 &lt; 기사본문 -  한스경제(한국스포츠경제)">
            <a:extLst>
              <a:ext uri="{FF2B5EF4-FFF2-40B4-BE49-F238E27FC236}">
                <a16:creationId xmlns:a16="http://schemas.microsoft.com/office/drawing/2014/main" id="{4E3E10BF-A2EC-AF55-F9D5-D4D81A14466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931" b="7879"/>
          <a:stretch/>
        </p:blipFill>
        <p:spPr bwMode="auto">
          <a:xfrm>
            <a:off x="4062046" y="2815899"/>
            <a:ext cx="2878874" cy="2871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7EF401B5-400E-3625-4FB9-986AE4D533A6}"/>
              </a:ext>
            </a:extLst>
          </p:cNvPr>
          <p:cNvSpPr/>
          <p:nvPr/>
        </p:nvSpPr>
        <p:spPr>
          <a:xfrm>
            <a:off x="7423148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900" dirty="0">
                <a:solidFill>
                  <a:srgbClr val="0070C0"/>
                </a:solidFill>
              </a:rPr>
              <a:t>자막</a:t>
            </a:r>
            <a:r>
              <a:rPr lang="en-US" altLang="ko-KR" sz="900" dirty="0">
                <a:solidFill>
                  <a:srgbClr val="0070C0"/>
                </a:solidFill>
              </a:rPr>
              <a:t>&amp;</a:t>
            </a:r>
            <a:r>
              <a:rPr lang="ko-KR" altLang="en-US" sz="900" dirty="0">
                <a:solidFill>
                  <a:srgbClr val="0070C0"/>
                </a:solidFill>
              </a:rPr>
              <a:t>편집으로 출연진 짧은 소개</a:t>
            </a:r>
            <a:endParaRPr lang="en-US" altLang="ko-KR" sz="900" dirty="0">
              <a:solidFill>
                <a:srgbClr val="0070C0"/>
              </a:solidFill>
            </a:endParaRPr>
          </a:p>
        </p:txBody>
      </p:sp>
      <p:sp>
        <p:nvSpPr>
          <p:cNvPr id="6" name="사각형: 둥근 모서리 5">
            <a:extLst>
              <a:ext uri="{FF2B5EF4-FFF2-40B4-BE49-F238E27FC236}">
                <a16:creationId xmlns:a16="http://schemas.microsoft.com/office/drawing/2014/main" id="{9ED6C454-ADCF-3974-377A-48290428C5B9}"/>
              </a:ext>
            </a:extLst>
          </p:cNvPr>
          <p:cNvSpPr/>
          <p:nvPr/>
        </p:nvSpPr>
        <p:spPr>
          <a:xfrm>
            <a:off x="10058668" y="88385"/>
            <a:ext cx="1476462" cy="38018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0070C0"/>
                </a:solidFill>
              </a:rPr>
              <a:t>3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55853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0AC19AA1-03B6-544B-3FDE-D7970E57860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ko-KR" dirty="0"/>
              <a:t> </a:t>
            </a:r>
            <a:endParaRPr lang="ko-KR" altLang="en-US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7535FD7-021E-DEF0-62CA-A7A55C717CE8}"/>
              </a:ext>
            </a:extLst>
          </p:cNvPr>
          <p:cNvSpPr txBox="1"/>
          <p:nvPr/>
        </p:nvSpPr>
        <p:spPr>
          <a:xfrm>
            <a:off x="1445004" y="99237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/>
              <a:t>팀편성</a:t>
            </a:r>
            <a:endParaRPr lang="en-US" altLang="ko-KR" dirty="0"/>
          </a:p>
        </p:txBody>
      </p:sp>
      <p:sp>
        <p:nvSpPr>
          <p:cNvPr id="20" name="텍스트 개체 틀 4">
            <a:extLst>
              <a:ext uri="{FF2B5EF4-FFF2-40B4-BE49-F238E27FC236}">
                <a16:creationId xmlns:a16="http://schemas.microsoft.com/office/drawing/2014/main" id="{D0FFD87C-8805-359A-F5AF-15E76A541523}"/>
              </a:ext>
            </a:extLst>
          </p:cNvPr>
          <p:cNvSpPr txBox="1">
            <a:spLocks/>
          </p:cNvSpPr>
          <p:nvPr/>
        </p:nvSpPr>
        <p:spPr>
          <a:xfrm>
            <a:off x="1533281" y="6014778"/>
            <a:ext cx="5204693" cy="64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500" dirty="0"/>
              <a:t>13’</a:t>
            </a:r>
            <a:endParaRPr lang="ko-KR" altLang="en-US" sz="1500" dirty="0"/>
          </a:p>
        </p:txBody>
      </p:sp>
      <p:sp>
        <p:nvSpPr>
          <p:cNvPr id="21" name="텍스트 개체 틀 3">
            <a:extLst>
              <a:ext uri="{FF2B5EF4-FFF2-40B4-BE49-F238E27FC236}">
                <a16:creationId xmlns:a16="http://schemas.microsoft.com/office/drawing/2014/main" id="{7B87B25C-ADD2-33C3-5CCF-C7D7491ED77D}"/>
              </a:ext>
            </a:extLst>
          </p:cNvPr>
          <p:cNvSpPr txBox="1">
            <a:spLocks/>
          </p:cNvSpPr>
          <p:nvPr/>
        </p:nvSpPr>
        <p:spPr>
          <a:xfrm>
            <a:off x="7423150" y="5687201"/>
            <a:ext cx="3932237" cy="64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US" altLang="ko-KR" sz="900" dirty="0">
              <a:solidFill>
                <a:srgbClr val="0070C0"/>
              </a:solidFill>
            </a:endParaRP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57F0E547-8F82-4DDD-161B-B5836D4CDAF4}"/>
              </a:ext>
            </a:extLst>
          </p:cNvPr>
          <p:cNvSpPr/>
          <p:nvPr/>
        </p:nvSpPr>
        <p:spPr>
          <a:xfrm>
            <a:off x="7423147" y="133345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dirty="0" err="1">
                <a:solidFill>
                  <a:srgbClr val="0070C0"/>
                </a:solidFill>
              </a:rPr>
              <a:t>스탠딩에서</a:t>
            </a:r>
            <a:r>
              <a:rPr lang="ko-KR" altLang="en-US" sz="1000" dirty="0">
                <a:solidFill>
                  <a:srgbClr val="0070C0"/>
                </a:solidFill>
              </a:rPr>
              <a:t> 팀 편성 소개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제비뽑기 통 클로즈업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 err="1">
                <a:solidFill>
                  <a:srgbClr val="0070C0"/>
                </a:solidFill>
              </a:rPr>
              <a:t>팀소개</a:t>
            </a:r>
            <a:r>
              <a:rPr lang="ko-KR" altLang="en-US" sz="1000" dirty="0">
                <a:solidFill>
                  <a:srgbClr val="0070C0"/>
                </a:solidFill>
              </a:rPr>
              <a:t> </a:t>
            </a:r>
            <a:r>
              <a:rPr lang="ko-KR" altLang="en-US" sz="1000" dirty="0" err="1">
                <a:solidFill>
                  <a:srgbClr val="0070C0"/>
                </a:solidFill>
              </a:rPr>
              <a:t>컷편집</a:t>
            </a:r>
            <a:endParaRPr lang="en-US" altLang="ko-KR" sz="1000" dirty="0">
              <a:solidFill>
                <a:srgbClr val="0070C0"/>
              </a:solidFill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E570340C-6A1D-57E7-D53B-EA14C8B0CB0F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B850A6CB-EA43-BC5F-CB36-FFE5B004554A}"/>
              </a:ext>
            </a:extLst>
          </p:cNvPr>
          <p:cNvSpPr/>
          <p:nvPr/>
        </p:nvSpPr>
        <p:spPr>
          <a:xfrm>
            <a:off x="7423149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en-US" altLang="ko-KR" sz="1000" dirty="0">
              <a:solidFill>
                <a:srgbClr val="0070C0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7EF401B5-400E-3625-4FB9-986AE4D533A6}"/>
              </a:ext>
            </a:extLst>
          </p:cNvPr>
          <p:cNvSpPr/>
          <p:nvPr/>
        </p:nvSpPr>
        <p:spPr>
          <a:xfrm>
            <a:off x="7423148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900" dirty="0">
                <a:solidFill>
                  <a:srgbClr val="0070C0"/>
                </a:solidFill>
              </a:rPr>
              <a:t>Na) </a:t>
            </a:r>
            <a:r>
              <a:rPr lang="ko-KR" altLang="en-US" sz="900" dirty="0">
                <a:solidFill>
                  <a:srgbClr val="0070C0"/>
                </a:solidFill>
              </a:rPr>
              <a:t>팀을 정해야 하는데 제비뽑기로 정해보도록 </a:t>
            </a:r>
            <a:r>
              <a:rPr lang="ko-KR" altLang="en-US" sz="900" dirty="0" err="1">
                <a:solidFill>
                  <a:srgbClr val="0070C0"/>
                </a:solidFill>
              </a:rPr>
              <a:t>할게요</a:t>
            </a:r>
            <a:endParaRPr lang="en-US" altLang="ko-KR" sz="9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900" dirty="0" err="1">
                <a:solidFill>
                  <a:srgbClr val="0070C0"/>
                </a:solidFill>
              </a:rPr>
              <a:t>Su</a:t>
            </a:r>
            <a:r>
              <a:rPr lang="en-US" altLang="ko-KR" sz="900" dirty="0">
                <a:solidFill>
                  <a:srgbClr val="0070C0"/>
                </a:solidFill>
              </a:rPr>
              <a:t>) </a:t>
            </a:r>
            <a:r>
              <a:rPr lang="ko-KR" altLang="en-US" sz="900" dirty="0" err="1">
                <a:solidFill>
                  <a:srgbClr val="0070C0"/>
                </a:solidFill>
              </a:rPr>
              <a:t>팀소개</a:t>
            </a:r>
            <a:r>
              <a:rPr lang="ko-KR" altLang="en-US" sz="900" dirty="0">
                <a:solidFill>
                  <a:srgbClr val="0070C0"/>
                </a:solidFill>
              </a:rPr>
              <a:t> 때 구성원 이름 자막</a:t>
            </a:r>
            <a:endParaRPr lang="en-US" altLang="ko-KR" sz="900" dirty="0">
              <a:solidFill>
                <a:srgbClr val="0070C0"/>
              </a:solidFill>
            </a:endParaRPr>
          </a:p>
        </p:txBody>
      </p:sp>
      <p:sp>
        <p:nvSpPr>
          <p:cNvPr id="6" name="사각형: 둥근 모서리 5">
            <a:extLst>
              <a:ext uri="{FF2B5EF4-FFF2-40B4-BE49-F238E27FC236}">
                <a16:creationId xmlns:a16="http://schemas.microsoft.com/office/drawing/2014/main" id="{9ED6C454-ADCF-3974-377A-48290428C5B9}"/>
              </a:ext>
            </a:extLst>
          </p:cNvPr>
          <p:cNvSpPr/>
          <p:nvPr/>
        </p:nvSpPr>
        <p:spPr>
          <a:xfrm>
            <a:off x="10058668" y="88385"/>
            <a:ext cx="1476462" cy="38018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0070C0"/>
                </a:solidFill>
              </a:rPr>
              <a:t>4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6047391C-D4E1-F69E-C8BB-67623C6F19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9259" y="1061636"/>
            <a:ext cx="3839858" cy="2980976"/>
          </a:xfrm>
          <a:prstGeom prst="rect">
            <a:avLst/>
          </a:prstGeom>
        </p:spPr>
      </p:pic>
      <p:pic>
        <p:nvPicPr>
          <p:cNvPr id="10" name="Picture 4" descr="카드뉴스] '아이즈원 투표 조작' 등 오디션 프로그램으로 데뷔한 아이돌 그룹9 &lt; 카드뉴스 &lt; 섹션이동임시 &lt; 기사본문 -  한스경제(한국스포츠경제)">
            <a:extLst>
              <a:ext uri="{FF2B5EF4-FFF2-40B4-BE49-F238E27FC236}">
                <a16:creationId xmlns:a16="http://schemas.microsoft.com/office/drawing/2014/main" id="{E67F85CD-3A73-1B93-EFB4-6BA7C7B94B7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931" b="7879"/>
          <a:stretch/>
        </p:blipFill>
        <p:spPr bwMode="auto">
          <a:xfrm>
            <a:off x="4062046" y="2815899"/>
            <a:ext cx="2878874" cy="2871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48161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0AC19AA1-03B6-544B-3FDE-D7970E57860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ko-KR" dirty="0"/>
              <a:t> </a:t>
            </a:r>
            <a:endParaRPr lang="ko-KR" altLang="en-US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7535FD7-021E-DEF0-62CA-A7A55C717CE8}"/>
              </a:ext>
            </a:extLst>
          </p:cNvPr>
          <p:cNvSpPr txBox="1"/>
          <p:nvPr/>
        </p:nvSpPr>
        <p:spPr>
          <a:xfrm>
            <a:off x="1445004" y="99237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/>
              <a:t>진행 설명</a:t>
            </a:r>
            <a:endParaRPr lang="en-US" altLang="ko-KR" dirty="0"/>
          </a:p>
        </p:txBody>
      </p:sp>
      <p:sp>
        <p:nvSpPr>
          <p:cNvPr id="20" name="텍스트 개체 틀 4">
            <a:extLst>
              <a:ext uri="{FF2B5EF4-FFF2-40B4-BE49-F238E27FC236}">
                <a16:creationId xmlns:a16="http://schemas.microsoft.com/office/drawing/2014/main" id="{D0FFD87C-8805-359A-F5AF-15E76A541523}"/>
              </a:ext>
            </a:extLst>
          </p:cNvPr>
          <p:cNvSpPr txBox="1">
            <a:spLocks/>
          </p:cNvSpPr>
          <p:nvPr/>
        </p:nvSpPr>
        <p:spPr>
          <a:xfrm>
            <a:off x="1533281" y="6014778"/>
            <a:ext cx="5204693" cy="64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500" dirty="0"/>
              <a:t>30’</a:t>
            </a:r>
            <a:endParaRPr lang="ko-KR" altLang="en-US" sz="1500" dirty="0"/>
          </a:p>
        </p:txBody>
      </p:sp>
      <p:sp>
        <p:nvSpPr>
          <p:cNvPr id="21" name="텍스트 개체 틀 3">
            <a:extLst>
              <a:ext uri="{FF2B5EF4-FFF2-40B4-BE49-F238E27FC236}">
                <a16:creationId xmlns:a16="http://schemas.microsoft.com/office/drawing/2014/main" id="{7B87B25C-ADD2-33C3-5CCF-C7D7491ED77D}"/>
              </a:ext>
            </a:extLst>
          </p:cNvPr>
          <p:cNvSpPr txBox="1">
            <a:spLocks/>
          </p:cNvSpPr>
          <p:nvPr/>
        </p:nvSpPr>
        <p:spPr>
          <a:xfrm>
            <a:off x="7423150" y="5687201"/>
            <a:ext cx="3932237" cy="64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900" dirty="0" err="1">
                <a:solidFill>
                  <a:srgbClr val="0070C0"/>
                </a:solidFill>
              </a:rPr>
              <a:t>가야밀면</a:t>
            </a:r>
            <a:r>
              <a:rPr lang="ko-KR" altLang="en-US" sz="900" dirty="0">
                <a:solidFill>
                  <a:srgbClr val="0070C0"/>
                </a:solidFill>
              </a:rPr>
              <a:t> 먹을 때 </a:t>
            </a:r>
            <a:r>
              <a:rPr lang="en-US" altLang="ko-KR" sz="900" dirty="0">
                <a:solidFill>
                  <a:srgbClr val="0070C0"/>
                </a:solidFill>
              </a:rPr>
              <a:t>‘</a:t>
            </a:r>
            <a:r>
              <a:rPr lang="ko-KR" altLang="en-US" sz="900" dirty="0" err="1">
                <a:solidFill>
                  <a:srgbClr val="0070C0"/>
                </a:solidFill>
              </a:rPr>
              <a:t>호로롭</a:t>
            </a:r>
            <a:r>
              <a:rPr lang="en-US" altLang="ko-KR" sz="900" dirty="0">
                <a:solidFill>
                  <a:srgbClr val="0070C0"/>
                </a:solidFill>
              </a:rPr>
              <a:t>‘</a:t>
            </a:r>
            <a:r>
              <a:rPr lang="ko-KR" altLang="en-US" sz="900" dirty="0">
                <a:solidFill>
                  <a:srgbClr val="0070C0"/>
                </a:solidFill>
              </a:rPr>
              <a:t> 효과음</a:t>
            </a:r>
            <a:endParaRPr lang="en-US" altLang="ko-KR" sz="900" dirty="0">
              <a:solidFill>
                <a:srgbClr val="0070C0"/>
              </a:solidFill>
            </a:endParaRP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57F0E547-8F82-4DDD-161B-B5836D4CDAF4}"/>
              </a:ext>
            </a:extLst>
          </p:cNvPr>
          <p:cNvSpPr/>
          <p:nvPr/>
        </p:nvSpPr>
        <p:spPr>
          <a:xfrm>
            <a:off x="7423147" y="133345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대성동고분박물관 내부 영상 </a:t>
            </a:r>
            <a:r>
              <a:rPr lang="ko-KR" altLang="en-US" sz="1000" dirty="0" err="1">
                <a:solidFill>
                  <a:srgbClr val="0070C0"/>
                </a:solidFill>
              </a:rPr>
              <a:t>컷편집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보물을 숨겨둔 위치 클로즈업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 err="1">
                <a:solidFill>
                  <a:srgbClr val="0070C0"/>
                </a:solidFill>
              </a:rPr>
              <a:t>가야밀면과</a:t>
            </a:r>
            <a:r>
              <a:rPr lang="ko-KR" altLang="en-US" sz="1000" dirty="0">
                <a:solidFill>
                  <a:srgbClr val="0070C0"/>
                </a:solidFill>
              </a:rPr>
              <a:t> 먹는 샷</a:t>
            </a:r>
            <a:r>
              <a:rPr lang="en-US" altLang="ko-KR" sz="1000" dirty="0">
                <a:solidFill>
                  <a:srgbClr val="0070C0"/>
                </a:solidFill>
              </a:rPr>
              <a:t>(E.C.U.)</a:t>
            </a: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E570340C-6A1D-57E7-D53B-EA14C8B0CB0F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B850A6CB-EA43-BC5F-CB36-FFE5B004554A}"/>
              </a:ext>
            </a:extLst>
          </p:cNvPr>
          <p:cNvSpPr/>
          <p:nvPr/>
        </p:nvSpPr>
        <p:spPr>
          <a:xfrm>
            <a:off x="7423149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en-US" altLang="ko-KR" sz="1000" dirty="0">
              <a:solidFill>
                <a:srgbClr val="0070C0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7EF401B5-400E-3625-4FB9-986AE4D533A6}"/>
              </a:ext>
            </a:extLst>
          </p:cNvPr>
          <p:cNvSpPr/>
          <p:nvPr/>
        </p:nvSpPr>
        <p:spPr>
          <a:xfrm>
            <a:off x="7423148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en-US" altLang="ko-KR" sz="9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900" dirty="0">
                <a:solidFill>
                  <a:srgbClr val="0070C0"/>
                </a:solidFill>
              </a:rPr>
              <a:t>Na) </a:t>
            </a:r>
            <a:r>
              <a:rPr lang="ko-KR" altLang="en-US" sz="900" dirty="0">
                <a:solidFill>
                  <a:srgbClr val="0070C0"/>
                </a:solidFill>
              </a:rPr>
              <a:t>오늘 </a:t>
            </a:r>
            <a:r>
              <a:rPr lang="ko-KR" altLang="en-US" sz="900" dirty="0" err="1">
                <a:solidFill>
                  <a:srgbClr val="0070C0"/>
                </a:solidFill>
              </a:rPr>
              <a:t>가야밀면을</a:t>
            </a:r>
            <a:r>
              <a:rPr lang="ko-KR" altLang="en-US" sz="900" dirty="0">
                <a:solidFill>
                  <a:srgbClr val="0070C0"/>
                </a:solidFill>
              </a:rPr>
              <a:t> 먹을 건데</a:t>
            </a:r>
            <a:r>
              <a:rPr lang="en-US" altLang="ko-KR" sz="900" dirty="0">
                <a:solidFill>
                  <a:srgbClr val="0070C0"/>
                </a:solidFill>
              </a:rPr>
              <a:t>, </a:t>
            </a:r>
            <a:r>
              <a:rPr lang="ko-KR" altLang="en-US" sz="900" dirty="0">
                <a:solidFill>
                  <a:srgbClr val="0070C0"/>
                </a:solidFill>
              </a:rPr>
              <a:t>대성동고분박물관 안에서 퀴즈나 게임 등을 통해</a:t>
            </a:r>
            <a:r>
              <a:rPr lang="en-US" altLang="ko-KR" sz="900" dirty="0">
                <a:solidFill>
                  <a:srgbClr val="0070C0"/>
                </a:solidFill>
              </a:rPr>
              <a:t> </a:t>
            </a:r>
            <a:r>
              <a:rPr lang="ko-KR" altLang="en-US" sz="900" dirty="0">
                <a:solidFill>
                  <a:srgbClr val="0070C0"/>
                </a:solidFill>
              </a:rPr>
              <a:t>포인트를 모아 자신의 </a:t>
            </a:r>
            <a:r>
              <a:rPr lang="ko-KR" altLang="en-US" sz="900" dirty="0" err="1">
                <a:solidFill>
                  <a:srgbClr val="0070C0"/>
                </a:solidFill>
              </a:rPr>
              <a:t>가야밀면에</a:t>
            </a:r>
            <a:r>
              <a:rPr lang="ko-KR" altLang="en-US" sz="900" dirty="0">
                <a:solidFill>
                  <a:srgbClr val="0070C0"/>
                </a:solidFill>
              </a:rPr>
              <a:t> 들어가는 재료를 구매할 수 있습니다</a:t>
            </a:r>
            <a:r>
              <a:rPr lang="en-US" altLang="ko-KR" sz="900" dirty="0">
                <a:solidFill>
                  <a:srgbClr val="0070C0"/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900" dirty="0">
                <a:solidFill>
                  <a:srgbClr val="0070C0"/>
                </a:solidFill>
              </a:rPr>
              <a:t>육수도 포인트로 구매를 해야 합니다</a:t>
            </a:r>
            <a:r>
              <a:rPr lang="en-US" altLang="ko-KR" sz="900" dirty="0">
                <a:solidFill>
                  <a:srgbClr val="0070C0"/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endParaRPr lang="en-US" altLang="ko-KR" sz="9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900" dirty="0" err="1">
                <a:solidFill>
                  <a:srgbClr val="0070C0"/>
                </a:solidFill>
              </a:rPr>
              <a:t>Su</a:t>
            </a:r>
            <a:r>
              <a:rPr lang="en-US" altLang="ko-KR" sz="900" dirty="0">
                <a:solidFill>
                  <a:srgbClr val="0070C0"/>
                </a:solidFill>
              </a:rPr>
              <a:t>) ‘</a:t>
            </a:r>
            <a:r>
              <a:rPr lang="ko-KR" altLang="en-US" sz="900" dirty="0" err="1">
                <a:solidFill>
                  <a:srgbClr val="0070C0"/>
                </a:solidFill>
              </a:rPr>
              <a:t>가야밀면</a:t>
            </a:r>
            <a:r>
              <a:rPr lang="en-US" altLang="ko-KR" sz="900" dirty="0">
                <a:solidFill>
                  <a:srgbClr val="0070C0"/>
                </a:solidFill>
              </a:rPr>
              <a:t>’</a:t>
            </a:r>
          </a:p>
        </p:txBody>
      </p:sp>
      <p:sp>
        <p:nvSpPr>
          <p:cNvPr id="6" name="사각형: 둥근 모서리 5">
            <a:extLst>
              <a:ext uri="{FF2B5EF4-FFF2-40B4-BE49-F238E27FC236}">
                <a16:creationId xmlns:a16="http://schemas.microsoft.com/office/drawing/2014/main" id="{9ED6C454-ADCF-3974-377A-48290428C5B9}"/>
              </a:ext>
            </a:extLst>
          </p:cNvPr>
          <p:cNvSpPr/>
          <p:nvPr/>
        </p:nvSpPr>
        <p:spPr>
          <a:xfrm>
            <a:off x="10058668" y="88385"/>
            <a:ext cx="1476462" cy="38018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0070C0"/>
                </a:solidFill>
              </a:rPr>
              <a:t>5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  <p:pic>
        <p:nvPicPr>
          <p:cNvPr id="7" name="Picture 2" descr="부산 가야밀면 서면에서 점심!::인생 꿀팁 저장소">
            <a:extLst>
              <a:ext uri="{FF2B5EF4-FFF2-40B4-BE49-F238E27FC236}">
                <a16:creationId xmlns:a16="http://schemas.microsoft.com/office/drawing/2014/main" id="{3A8EFF6E-AD0E-B5B0-4BDB-AE378C97F3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8386" y="2824606"/>
            <a:ext cx="2862595" cy="28625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대성동고분박물관 재개장 : 네이버 블로그">
            <a:extLst>
              <a:ext uri="{FF2B5EF4-FFF2-40B4-BE49-F238E27FC236}">
                <a16:creationId xmlns:a16="http://schemas.microsoft.com/office/drawing/2014/main" id="{95BCB1BE-E31B-A422-343C-6C0294E2AE7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63" t="-382" r="18972" b="382"/>
          <a:stretch/>
        </p:blipFill>
        <p:spPr bwMode="auto">
          <a:xfrm>
            <a:off x="966371" y="1096766"/>
            <a:ext cx="2862596" cy="2857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69139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0AC19AA1-03B6-544B-3FDE-D7970E57860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ko-KR" dirty="0"/>
              <a:t> </a:t>
            </a:r>
            <a:endParaRPr lang="ko-KR" altLang="en-US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7535FD7-021E-DEF0-62CA-A7A55C717CE8}"/>
              </a:ext>
            </a:extLst>
          </p:cNvPr>
          <p:cNvSpPr txBox="1"/>
          <p:nvPr/>
        </p:nvSpPr>
        <p:spPr>
          <a:xfrm>
            <a:off x="1445004" y="99237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/>
              <a:t>박물관 입장</a:t>
            </a:r>
            <a:endParaRPr lang="en-US" altLang="ko-KR" dirty="0"/>
          </a:p>
        </p:txBody>
      </p:sp>
      <p:sp>
        <p:nvSpPr>
          <p:cNvPr id="20" name="텍스트 개체 틀 4">
            <a:extLst>
              <a:ext uri="{FF2B5EF4-FFF2-40B4-BE49-F238E27FC236}">
                <a16:creationId xmlns:a16="http://schemas.microsoft.com/office/drawing/2014/main" id="{D0FFD87C-8805-359A-F5AF-15E76A541523}"/>
              </a:ext>
            </a:extLst>
          </p:cNvPr>
          <p:cNvSpPr txBox="1">
            <a:spLocks/>
          </p:cNvSpPr>
          <p:nvPr/>
        </p:nvSpPr>
        <p:spPr>
          <a:xfrm>
            <a:off x="1533281" y="6014778"/>
            <a:ext cx="5204693" cy="64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500" dirty="0"/>
              <a:t>7’</a:t>
            </a:r>
            <a:endParaRPr lang="ko-KR" altLang="en-US" sz="1500" dirty="0"/>
          </a:p>
        </p:txBody>
      </p:sp>
      <p:sp>
        <p:nvSpPr>
          <p:cNvPr id="21" name="텍스트 개체 틀 3">
            <a:extLst>
              <a:ext uri="{FF2B5EF4-FFF2-40B4-BE49-F238E27FC236}">
                <a16:creationId xmlns:a16="http://schemas.microsoft.com/office/drawing/2014/main" id="{7B87B25C-ADD2-33C3-5CCF-C7D7491ED77D}"/>
              </a:ext>
            </a:extLst>
          </p:cNvPr>
          <p:cNvSpPr txBox="1">
            <a:spLocks/>
          </p:cNvSpPr>
          <p:nvPr/>
        </p:nvSpPr>
        <p:spPr>
          <a:xfrm>
            <a:off x="7423150" y="5687201"/>
            <a:ext cx="3932237" cy="64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900" dirty="0">
                <a:solidFill>
                  <a:srgbClr val="0070C0"/>
                </a:solidFill>
              </a:rPr>
              <a:t>박물관 입장 때</a:t>
            </a:r>
            <a:r>
              <a:rPr lang="en-US" altLang="ko-KR" sz="900" dirty="0">
                <a:solidFill>
                  <a:srgbClr val="0070C0"/>
                </a:solidFill>
              </a:rPr>
              <a:t>, </a:t>
            </a:r>
            <a:r>
              <a:rPr lang="ko-KR" altLang="en-US" sz="900" dirty="0" err="1">
                <a:solidFill>
                  <a:srgbClr val="0070C0"/>
                </a:solidFill>
              </a:rPr>
              <a:t>슉</a:t>
            </a:r>
            <a:r>
              <a:rPr lang="en-US" altLang="ko-KR" sz="900" dirty="0">
                <a:solidFill>
                  <a:srgbClr val="0070C0"/>
                </a:solidFill>
              </a:rPr>
              <a:t>- </a:t>
            </a:r>
            <a:r>
              <a:rPr lang="ko-KR" altLang="en-US" sz="900" dirty="0">
                <a:solidFill>
                  <a:srgbClr val="0070C0"/>
                </a:solidFill>
              </a:rPr>
              <a:t>하는 효과음</a:t>
            </a:r>
            <a:endParaRPr lang="en-US" altLang="ko-KR" sz="900" dirty="0">
              <a:solidFill>
                <a:srgbClr val="0070C0"/>
              </a:solidFill>
            </a:endParaRP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57F0E547-8F82-4DDD-161B-B5836D4CDAF4}"/>
              </a:ext>
            </a:extLst>
          </p:cNvPr>
          <p:cNvSpPr/>
          <p:nvPr/>
        </p:nvSpPr>
        <p:spPr>
          <a:xfrm>
            <a:off x="7423147" y="133345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박물관 들어가는 영상 스피드 배속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박물관 내부 로비 </a:t>
            </a:r>
            <a:r>
              <a:rPr lang="ko-KR" altLang="en-US" sz="1000" dirty="0" err="1">
                <a:solidFill>
                  <a:srgbClr val="0070C0"/>
                </a:solidFill>
              </a:rPr>
              <a:t>패닝샷</a:t>
            </a:r>
            <a:endParaRPr lang="en-US" altLang="ko-KR" sz="1000" dirty="0">
              <a:solidFill>
                <a:srgbClr val="0070C0"/>
              </a:solidFill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E570340C-6A1D-57E7-D53B-EA14C8B0CB0F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B850A6CB-EA43-BC5F-CB36-FFE5B004554A}"/>
              </a:ext>
            </a:extLst>
          </p:cNvPr>
          <p:cNvSpPr/>
          <p:nvPr/>
        </p:nvSpPr>
        <p:spPr>
          <a:xfrm>
            <a:off x="7423149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en-US" altLang="ko-KR" sz="1000" dirty="0">
              <a:solidFill>
                <a:srgbClr val="0070C0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7EF401B5-400E-3625-4FB9-986AE4D533A6}"/>
              </a:ext>
            </a:extLst>
          </p:cNvPr>
          <p:cNvSpPr/>
          <p:nvPr/>
        </p:nvSpPr>
        <p:spPr>
          <a:xfrm>
            <a:off x="7423148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en-US" altLang="ko-KR" sz="9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900" dirty="0">
                <a:solidFill>
                  <a:srgbClr val="0070C0"/>
                </a:solidFill>
              </a:rPr>
              <a:t>Na) </a:t>
            </a:r>
            <a:r>
              <a:rPr lang="ko-KR" altLang="en-US" sz="900" dirty="0">
                <a:solidFill>
                  <a:srgbClr val="0070C0"/>
                </a:solidFill>
              </a:rPr>
              <a:t>자 그럼 박물관으로 </a:t>
            </a:r>
            <a:r>
              <a:rPr lang="ko-KR" altLang="en-US" sz="900" dirty="0" err="1">
                <a:solidFill>
                  <a:srgbClr val="0070C0"/>
                </a:solidFill>
              </a:rPr>
              <a:t>들어갈게요</a:t>
            </a:r>
            <a:endParaRPr lang="en-US" altLang="ko-KR" sz="900" dirty="0">
              <a:solidFill>
                <a:srgbClr val="0070C0"/>
              </a:solidFill>
            </a:endParaRPr>
          </a:p>
        </p:txBody>
      </p:sp>
      <p:sp>
        <p:nvSpPr>
          <p:cNvPr id="6" name="사각형: 둥근 모서리 5">
            <a:extLst>
              <a:ext uri="{FF2B5EF4-FFF2-40B4-BE49-F238E27FC236}">
                <a16:creationId xmlns:a16="http://schemas.microsoft.com/office/drawing/2014/main" id="{9ED6C454-ADCF-3974-377A-48290428C5B9}"/>
              </a:ext>
            </a:extLst>
          </p:cNvPr>
          <p:cNvSpPr/>
          <p:nvPr/>
        </p:nvSpPr>
        <p:spPr>
          <a:xfrm>
            <a:off x="10058668" y="88385"/>
            <a:ext cx="1476462" cy="38018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0070C0"/>
                </a:solidFill>
              </a:rPr>
              <a:t>6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2734B1BC-D5AA-850A-71A2-2A0D91EEF3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053" y="1092639"/>
            <a:ext cx="2980050" cy="2980050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2C1E9AAB-3371-E5D7-F5E5-24E7A5E747A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62825" y="3355661"/>
            <a:ext cx="3517825" cy="2331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21785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0AC19AA1-03B6-544B-3FDE-D7970E57860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ko-KR" dirty="0"/>
              <a:t> </a:t>
            </a:r>
            <a:endParaRPr lang="ko-KR" altLang="en-US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7535FD7-021E-DEF0-62CA-A7A55C717CE8}"/>
              </a:ext>
            </a:extLst>
          </p:cNvPr>
          <p:cNvSpPr txBox="1"/>
          <p:nvPr/>
        </p:nvSpPr>
        <p:spPr>
          <a:xfrm>
            <a:off x="1445004" y="99237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/>
              <a:t>포인트 수집 시작</a:t>
            </a:r>
            <a:endParaRPr lang="en-US" altLang="ko-KR" dirty="0"/>
          </a:p>
        </p:txBody>
      </p:sp>
      <p:sp>
        <p:nvSpPr>
          <p:cNvPr id="20" name="텍스트 개체 틀 4">
            <a:extLst>
              <a:ext uri="{FF2B5EF4-FFF2-40B4-BE49-F238E27FC236}">
                <a16:creationId xmlns:a16="http://schemas.microsoft.com/office/drawing/2014/main" id="{D0FFD87C-8805-359A-F5AF-15E76A541523}"/>
              </a:ext>
            </a:extLst>
          </p:cNvPr>
          <p:cNvSpPr txBox="1">
            <a:spLocks/>
          </p:cNvSpPr>
          <p:nvPr/>
        </p:nvSpPr>
        <p:spPr>
          <a:xfrm>
            <a:off x="1533281" y="6014778"/>
            <a:ext cx="5204693" cy="64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500" dirty="0"/>
              <a:t>20’</a:t>
            </a:r>
            <a:endParaRPr lang="ko-KR" altLang="en-US" sz="1500" dirty="0"/>
          </a:p>
        </p:txBody>
      </p:sp>
      <p:sp>
        <p:nvSpPr>
          <p:cNvPr id="21" name="텍스트 개체 틀 3">
            <a:extLst>
              <a:ext uri="{FF2B5EF4-FFF2-40B4-BE49-F238E27FC236}">
                <a16:creationId xmlns:a16="http://schemas.microsoft.com/office/drawing/2014/main" id="{7B87B25C-ADD2-33C3-5CCF-C7D7491ED77D}"/>
              </a:ext>
            </a:extLst>
          </p:cNvPr>
          <p:cNvSpPr txBox="1">
            <a:spLocks/>
          </p:cNvSpPr>
          <p:nvPr/>
        </p:nvSpPr>
        <p:spPr>
          <a:xfrm>
            <a:off x="7423150" y="5687201"/>
            <a:ext cx="3932237" cy="64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altLang="ko-KR" sz="900" dirty="0">
              <a:solidFill>
                <a:srgbClr val="0070C0"/>
              </a:solidFill>
            </a:endParaRP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57F0E547-8F82-4DDD-161B-B5836D4CDAF4}"/>
              </a:ext>
            </a:extLst>
          </p:cNvPr>
          <p:cNvSpPr/>
          <p:nvPr/>
        </p:nvSpPr>
        <p:spPr>
          <a:xfrm>
            <a:off x="7423147" y="133345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대성동고분박물관 내부 배경으로 출연진 </a:t>
            </a:r>
            <a:r>
              <a:rPr lang="ko-KR" altLang="en-US" sz="1000" dirty="0" err="1">
                <a:solidFill>
                  <a:srgbClr val="0070C0"/>
                </a:solidFill>
              </a:rPr>
              <a:t>스탠딩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설명하는 중</a:t>
            </a:r>
            <a:r>
              <a:rPr lang="en-US" altLang="ko-KR" sz="1000" dirty="0">
                <a:solidFill>
                  <a:srgbClr val="0070C0"/>
                </a:solidFill>
              </a:rPr>
              <a:t>, </a:t>
            </a:r>
            <a:r>
              <a:rPr lang="ko-KR" altLang="en-US" sz="1000" dirty="0">
                <a:solidFill>
                  <a:srgbClr val="0070C0"/>
                </a:solidFill>
              </a:rPr>
              <a:t>출연진 클로즈업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갑작스런 시작 선언</a:t>
            </a:r>
            <a:r>
              <a:rPr lang="en-US" altLang="ko-KR" sz="1000" dirty="0">
                <a:solidFill>
                  <a:srgbClr val="0070C0"/>
                </a:solidFill>
              </a:rPr>
              <a:t>, </a:t>
            </a:r>
            <a:r>
              <a:rPr lang="ko-KR" altLang="en-US" sz="1000" dirty="0">
                <a:solidFill>
                  <a:srgbClr val="0070C0"/>
                </a:solidFill>
              </a:rPr>
              <a:t>출연진 반응 클로즈업</a:t>
            </a:r>
            <a:endParaRPr lang="en-US" altLang="ko-KR" sz="1000" dirty="0">
              <a:solidFill>
                <a:srgbClr val="0070C0"/>
              </a:solidFill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E570340C-6A1D-57E7-D53B-EA14C8B0CB0F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B850A6CB-EA43-BC5F-CB36-FFE5B004554A}"/>
              </a:ext>
            </a:extLst>
          </p:cNvPr>
          <p:cNvSpPr/>
          <p:nvPr/>
        </p:nvSpPr>
        <p:spPr>
          <a:xfrm>
            <a:off x="7423149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en-US" altLang="ko-KR" sz="1000" dirty="0">
              <a:solidFill>
                <a:srgbClr val="0070C0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7EF401B5-400E-3625-4FB9-986AE4D533A6}"/>
              </a:ext>
            </a:extLst>
          </p:cNvPr>
          <p:cNvSpPr/>
          <p:nvPr/>
        </p:nvSpPr>
        <p:spPr>
          <a:xfrm>
            <a:off x="7423148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en-US" altLang="ko-KR" sz="9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900" dirty="0">
                <a:solidFill>
                  <a:srgbClr val="0070C0"/>
                </a:solidFill>
              </a:rPr>
              <a:t>Na) </a:t>
            </a:r>
            <a:r>
              <a:rPr lang="ko-KR" altLang="en-US" sz="900" dirty="0">
                <a:solidFill>
                  <a:srgbClr val="0070C0"/>
                </a:solidFill>
              </a:rPr>
              <a:t>여기는 대성동고분박물관 내부입니다</a:t>
            </a:r>
            <a:r>
              <a:rPr lang="en-US" altLang="ko-KR" sz="900" dirty="0">
                <a:solidFill>
                  <a:srgbClr val="0070C0"/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900" dirty="0">
                <a:solidFill>
                  <a:srgbClr val="0070C0"/>
                </a:solidFill>
              </a:rPr>
              <a:t>박물관 안에서 </a:t>
            </a:r>
            <a:r>
              <a:rPr lang="en-US" altLang="ko-KR" sz="900" dirty="0">
                <a:solidFill>
                  <a:srgbClr val="0070C0"/>
                </a:solidFill>
              </a:rPr>
              <a:t>20</a:t>
            </a:r>
            <a:r>
              <a:rPr lang="ko-KR" altLang="en-US" sz="900" dirty="0">
                <a:solidFill>
                  <a:srgbClr val="0070C0"/>
                </a:solidFill>
              </a:rPr>
              <a:t>분간 돌아다니면서 퀴즈나 게임을 통해 포인트를 모으시면 됩니다</a:t>
            </a:r>
            <a:r>
              <a:rPr lang="en-US" altLang="ko-KR" sz="900" dirty="0">
                <a:solidFill>
                  <a:srgbClr val="0070C0"/>
                </a:solidFill>
              </a:rPr>
              <a:t>!</a:t>
            </a:r>
          </a:p>
          <a:p>
            <a:pPr>
              <a:lnSpc>
                <a:spcPct val="150000"/>
              </a:lnSpc>
            </a:pPr>
            <a:r>
              <a:rPr lang="ko-KR" altLang="en-US" sz="900" dirty="0">
                <a:solidFill>
                  <a:srgbClr val="0070C0"/>
                </a:solidFill>
              </a:rPr>
              <a:t>그러면 지금 바로 </a:t>
            </a:r>
            <a:r>
              <a:rPr lang="ko-KR" altLang="en-US" sz="900" dirty="0" err="1">
                <a:solidFill>
                  <a:srgbClr val="0070C0"/>
                </a:solidFill>
              </a:rPr>
              <a:t>시작할게요</a:t>
            </a:r>
            <a:r>
              <a:rPr lang="en-US" altLang="ko-KR" sz="900" dirty="0">
                <a:solidFill>
                  <a:srgbClr val="0070C0"/>
                </a:solidFill>
              </a:rPr>
              <a:t>!</a:t>
            </a:r>
          </a:p>
        </p:txBody>
      </p:sp>
      <p:sp>
        <p:nvSpPr>
          <p:cNvPr id="6" name="사각형: 둥근 모서리 5">
            <a:extLst>
              <a:ext uri="{FF2B5EF4-FFF2-40B4-BE49-F238E27FC236}">
                <a16:creationId xmlns:a16="http://schemas.microsoft.com/office/drawing/2014/main" id="{9ED6C454-ADCF-3974-377A-48290428C5B9}"/>
              </a:ext>
            </a:extLst>
          </p:cNvPr>
          <p:cNvSpPr/>
          <p:nvPr/>
        </p:nvSpPr>
        <p:spPr>
          <a:xfrm>
            <a:off x="10058668" y="88385"/>
            <a:ext cx="1476462" cy="38018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0070C0"/>
                </a:solidFill>
              </a:rPr>
              <a:t>7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  <p:pic>
        <p:nvPicPr>
          <p:cNvPr id="3074" name="Picture 2" descr="대성동고분박물관 재개장 : 네이버 블로그">
            <a:extLst>
              <a:ext uri="{FF2B5EF4-FFF2-40B4-BE49-F238E27FC236}">
                <a16:creationId xmlns:a16="http://schemas.microsoft.com/office/drawing/2014/main" id="{C58B1A25-3910-D2DD-7977-B01CE62257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6676" y="1502627"/>
            <a:ext cx="5695248" cy="3801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텍스트 개체 틀 3">
            <a:extLst>
              <a:ext uri="{FF2B5EF4-FFF2-40B4-BE49-F238E27FC236}">
                <a16:creationId xmlns:a16="http://schemas.microsoft.com/office/drawing/2014/main" id="{5EB73DEB-B707-AE99-AE87-56F6217EC6B1}"/>
              </a:ext>
            </a:extLst>
          </p:cNvPr>
          <p:cNvSpPr txBox="1">
            <a:spLocks/>
          </p:cNvSpPr>
          <p:nvPr/>
        </p:nvSpPr>
        <p:spPr>
          <a:xfrm>
            <a:off x="7423149" y="5687201"/>
            <a:ext cx="3932237" cy="64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900" dirty="0" err="1">
                <a:solidFill>
                  <a:srgbClr val="0070C0"/>
                </a:solidFill>
              </a:rPr>
              <a:t>나레이션</a:t>
            </a:r>
            <a:endParaRPr lang="en-US" altLang="ko-KR" sz="9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65772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0AC19AA1-03B6-544B-3FDE-D7970E57860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ko-KR" dirty="0"/>
              <a:t> </a:t>
            </a:r>
            <a:endParaRPr lang="ko-KR" altLang="en-US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7535FD7-021E-DEF0-62CA-A7A55C717CE8}"/>
              </a:ext>
            </a:extLst>
          </p:cNvPr>
          <p:cNvSpPr txBox="1"/>
          <p:nvPr/>
        </p:nvSpPr>
        <p:spPr>
          <a:xfrm>
            <a:off x="1445004" y="99237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/>
              <a:t>팀별 촬영</a:t>
            </a:r>
            <a:endParaRPr lang="en-US" altLang="ko-KR" dirty="0"/>
          </a:p>
        </p:txBody>
      </p:sp>
      <p:sp>
        <p:nvSpPr>
          <p:cNvPr id="20" name="텍스트 개체 틀 4">
            <a:extLst>
              <a:ext uri="{FF2B5EF4-FFF2-40B4-BE49-F238E27FC236}">
                <a16:creationId xmlns:a16="http://schemas.microsoft.com/office/drawing/2014/main" id="{D0FFD87C-8805-359A-F5AF-15E76A541523}"/>
              </a:ext>
            </a:extLst>
          </p:cNvPr>
          <p:cNvSpPr txBox="1">
            <a:spLocks/>
          </p:cNvSpPr>
          <p:nvPr/>
        </p:nvSpPr>
        <p:spPr>
          <a:xfrm>
            <a:off x="1533281" y="6014778"/>
            <a:ext cx="5204693" cy="64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500" dirty="0"/>
              <a:t>280’</a:t>
            </a:r>
            <a:endParaRPr lang="ko-KR" altLang="en-US" sz="1500" dirty="0"/>
          </a:p>
        </p:txBody>
      </p:sp>
      <p:sp>
        <p:nvSpPr>
          <p:cNvPr id="21" name="텍스트 개체 틀 3">
            <a:extLst>
              <a:ext uri="{FF2B5EF4-FFF2-40B4-BE49-F238E27FC236}">
                <a16:creationId xmlns:a16="http://schemas.microsoft.com/office/drawing/2014/main" id="{7B87B25C-ADD2-33C3-5CCF-C7D7491ED77D}"/>
              </a:ext>
            </a:extLst>
          </p:cNvPr>
          <p:cNvSpPr txBox="1">
            <a:spLocks/>
          </p:cNvSpPr>
          <p:nvPr/>
        </p:nvSpPr>
        <p:spPr>
          <a:xfrm>
            <a:off x="7423150" y="5687201"/>
            <a:ext cx="3932237" cy="64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900" dirty="0">
                <a:solidFill>
                  <a:srgbClr val="0070C0"/>
                </a:solidFill>
              </a:rPr>
              <a:t>출연진의 말소리</a:t>
            </a:r>
            <a:r>
              <a:rPr lang="en-US" altLang="ko-KR" sz="900" dirty="0">
                <a:solidFill>
                  <a:srgbClr val="0070C0"/>
                </a:solidFill>
              </a:rPr>
              <a:t>(Voice)</a:t>
            </a: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57F0E547-8F82-4DDD-161B-B5836D4CDAF4}"/>
              </a:ext>
            </a:extLst>
          </p:cNvPr>
          <p:cNvSpPr/>
          <p:nvPr/>
        </p:nvSpPr>
        <p:spPr>
          <a:xfrm>
            <a:off x="7423147" y="133345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출연진이 박물관에 돌아다니며</a:t>
            </a:r>
            <a:r>
              <a:rPr lang="en-US" altLang="ko-KR" sz="1000" dirty="0">
                <a:solidFill>
                  <a:srgbClr val="0070C0"/>
                </a:solidFill>
              </a:rPr>
              <a:t>, </a:t>
            </a:r>
            <a:r>
              <a:rPr lang="ko-KR" altLang="en-US" sz="1000" dirty="0">
                <a:solidFill>
                  <a:srgbClr val="0070C0"/>
                </a:solidFill>
              </a:rPr>
              <a:t>퀴즈</a:t>
            </a:r>
            <a:r>
              <a:rPr lang="en-US" altLang="ko-KR" sz="1000" dirty="0">
                <a:solidFill>
                  <a:srgbClr val="0070C0"/>
                </a:solidFill>
              </a:rPr>
              <a:t>&amp;</a:t>
            </a:r>
            <a:r>
              <a:rPr lang="ko-KR" altLang="en-US" sz="1000" dirty="0">
                <a:solidFill>
                  <a:srgbClr val="0070C0"/>
                </a:solidFill>
              </a:rPr>
              <a:t>게임을 진행해 포인트를 모으는 장면을 촬영</a:t>
            </a:r>
            <a:r>
              <a:rPr lang="en-US" altLang="ko-KR" sz="1000" dirty="0">
                <a:solidFill>
                  <a:srgbClr val="0070C0"/>
                </a:solidFill>
              </a:rPr>
              <a:t>&amp;</a:t>
            </a:r>
            <a:r>
              <a:rPr lang="ko-KR" altLang="en-US" sz="1000" dirty="0">
                <a:solidFill>
                  <a:srgbClr val="0070C0"/>
                </a:solidFill>
              </a:rPr>
              <a:t>편집 </a:t>
            </a:r>
            <a:endParaRPr lang="en-US" altLang="ko-KR" sz="1000" dirty="0">
              <a:solidFill>
                <a:srgbClr val="0070C0"/>
              </a:solidFill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E570340C-6A1D-57E7-D53B-EA14C8B0CB0F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B850A6CB-EA43-BC5F-CB36-FFE5B004554A}"/>
              </a:ext>
            </a:extLst>
          </p:cNvPr>
          <p:cNvSpPr/>
          <p:nvPr/>
        </p:nvSpPr>
        <p:spPr>
          <a:xfrm>
            <a:off x="7423149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en-US" altLang="ko-KR" sz="1000" dirty="0">
              <a:solidFill>
                <a:srgbClr val="0070C0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7EF401B5-400E-3625-4FB9-986AE4D533A6}"/>
              </a:ext>
            </a:extLst>
          </p:cNvPr>
          <p:cNvSpPr/>
          <p:nvPr/>
        </p:nvSpPr>
        <p:spPr>
          <a:xfrm>
            <a:off x="7423148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900" dirty="0">
                <a:solidFill>
                  <a:srgbClr val="0070C0"/>
                </a:solidFill>
              </a:rPr>
              <a:t>자막</a:t>
            </a:r>
            <a:r>
              <a:rPr lang="en-US" altLang="ko-KR" sz="900" dirty="0">
                <a:solidFill>
                  <a:srgbClr val="0070C0"/>
                </a:solidFill>
              </a:rPr>
              <a:t>&amp;</a:t>
            </a:r>
            <a:r>
              <a:rPr lang="ko-KR" altLang="en-US" sz="900" dirty="0">
                <a:solidFill>
                  <a:srgbClr val="0070C0"/>
                </a:solidFill>
              </a:rPr>
              <a:t>편집으로 출연진 짧은 소개</a:t>
            </a:r>
            <a:endParaRPr lang="en-US" altLang="ko-KR" sz="900" dirty="0">
              <a:solidFill>
                <a:srgbClr val="0070C0"/>
              </a:solidFill>
            </a:endParaRPr>
          </a:p>
        </p:txBody>
      </p:sp>
      <p:sp>
        <p:nvSpPr>
          <p:cNvPr id="6" name="사각형: 둥근 모서리 5">
            <a:extLst>
              <a:ext uri="{FF2B5EF4-FFF2-40B4-BE49-F238E27FC236}">
                <a16:creationId xmlns:a16="http://schemas.microsoft.com/office/drawing/2014/main" id="{9ED6C454-ADCF-3974-377A-48290428C5B9}"/>
              </a:ext>
            </a:extLst>
          </p:cNvPr>
          <p:cNvSpPr/>
          <p:nvPr/>
        </p:nvSpPr>
        <p:spPr>
          <a:xfrm>
            <a:off x="10058668" y="88385"/>
            <a:ext cx="1476462" cy="38018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0070C0"/>
                </a:solidFill>
              </a:rPr>
              <a:t>8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9CA2CB3A-C0B4-B311-653B-7CEA7D8183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9978" y="1174996"/>
            <a:ext cx="3803916" cy="2139704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F4833789-08FC-9347-D254-F672CFB1F7A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2928" y="3419568"/>
            <a:ext cx="4021220" cy="2261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086209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0AC19AA1-03B6-544B-3FDE-D7970E57860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ko-KR" dirty="0"/>
              <a:t> </a:t>
            </a:r>
            <a:endParaRPr lang="ko-KR" altLang="en-US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7535FD7-021E-DEF0-62CA-A7A55C717CE8}"/>
              </a:ext>
            </a:extLst>
          </p:cNvPr>
          <p:cNvSpPr txBox="1"/>
          <p:nvPr/>
        </p:nvSpPr>
        <p:spPr>
          <a:xfrm>
            <a:off x="1445004" y="99237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/>
              <a:t>포인트 수집 결과 발표</a:t>
            </a:r>
            <a:endParaRPr lang="en-US" altLang="ko-KR" dirty="0"/>
          </a:p>
        </p:txBody>
      </p:sp>
      <p:sp>
        <p:nvSpPr>
          <p:cNvPr id="20" name="텍스트 개체 틀 4">
            <a:extLst>
              <a:ext uri="{FF2B5EF4-FFF2-40B4-BE49-F238E27FC236}">
                <a16:creationId xmlns:a16="http://schemas.microsoft.com/office/drawing/2014/main" id="{D0FFD87C-8805-359A-F5AF-15E76A541523}"/>
              </a:ext>
            </a:extLst>
          </p:cNvPr>
          <p:cNvSpPr txBox="1">
            <a:spLocks/>
          </p:cNvSpPr>
          <p:nvPr/>
        </p:nvSpPr>
        <p:spPr>
          <a:xfrm>
            <a:off x="1533281" y="6014778"/>
            <a:ext cx="5204693" cy="64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500" dirty="0"/>
              <a:t>25’</a:t>
            </a:r>
            <a:endParaRPr lang="ko-KR" altLang="en-US" sz="1500" dirty="0"/>
          </a:p>
        </p:txBody>
      </p:sp>
      <p:sp>
        <p:nvSpPr>
          <p:cNvPr id="21" name="텍스트 개체 틀 3">
            <a:extLst>
              <a:ext uri="{FF2B5EF4-FFF2-40B4-BE49-F238E27FC236}">
                <a16:creationId xmlns:a16="http://schemas.microsoft.com/office/drawing/2014/main" id="{7B87B25C-ADD2-33C3-5CCF-C7D7491ED77D}"/>
              </a:ext>
            </a:extLst>
          </p:cNvPr>
          <p:cNvSpPr txBox="1">
            <a:spLocks/>
          </p:cNvSpPr>
          <p:nvPr/>
        </p:nvSpPr>
        <p:spPr>
          <a:xfrm>
            <a:off x="7423150" y="5687201"/>
            <a:ext cx="3932237" cy="64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900" dirty="0">
                <a:solidFill>
                  <a:srgbClr val="0070C0"/>
                </a:solidFill>
              </a:rPr>
              <a:t>출연진의 말소리</a:t>
            </a:r>
            <a:r>
              <a:rPr lang="en-US" altLang="ko-KR" sz="900" dirty="0">
                <a:solidFill>
                  <a:srgbClr val="0070C0"/>
                </a:solidFill>
              </a:rPr>
              <a:t>(Voice)</a:t>
            </a:r>
          </a:p>
          <a:p>
            <a:r>
              <a:rPr lang="ko-KR" altLang="en-US" sz="900" dirty="0" err="1">
                <a:solidFill>
                  <a:srgbClr val="0070C0"/>
                </a:solidFill>
              </a:rPr>
              <a:t>나레이션</a:t>
            </a:r>
            <a:r>
              <a:rPr lang="ko-KR" altLang="en-US" sz="900" dirty="0">
                <a:solidFill>
                  <a:srgbClr val="0070C0"/>
                </a:solidFill>
              </a:rPr>
              <a:t> 목소리</a:t>
            </a:r>
            <a:endParaRPr lang="en-US" altLang="ko-KR" sz="900" dirty="0">
              <a:solidFill>
                <a:srgbClr val="0070C0"/>
              </a:solidFill>
            </a:endParaRP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57F0E547-8F82-4DDD-161B-B5836D4CDAF4}"/>
              </a:ext>
            </a:extLst>
          </p:cNvPr>
          <p:cNvSpPr/>
          <p:nvPr/>
        </p:nvSpPr>
        <p:spPr>
          <a:xfrm>
            <a:off x="7423147" y="133345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#7</a:t>
            </a:r>
            <a:r>
              <a:rPr lang="ko-KR" altLang="en-US" sz="1000" dirty="0">
                <a:solidFill>
                  <a:srgbClr val="0070C0"/>
                </a:solidFill>
              </a:rPr>
              <a:t>의 배경에서 </a:t>
            </a:r>
            <a:r>
              <a:rPr lang="ko-KR" altLang="en-US" sz="1000" dirty="0" err="1">
                <a:solidFill>
                  <a:srgbClr val="0070C0"/>
                </a:solidFill>
              </a:rPr>
              <a:t>스탠딩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팀별 포인트 발표 시</a:t>
            </a:r>
            <a:r>
              <a:rPr lang="en-US" altLang="ko-KR" sz="1000" dirty="0">
                <a:solidFill>
                  <a:srgbClr val="0070C0"/>
                </a:solidFill>
              </a:rPr>
              <a:t>, </a:t>
            </a:r>
            <a:r>
              <a:rPr lang="ko-KR" altLang="en-US" sz="1000" dirty="0">
                <a:solidFill>
                  <a:srgbClr val="0070C0"/>
                </a:solidFill>
              </a:rPr>
              <a:t>자막으로 포인트</a:t>
            </a:r>
            <a:endParaRPr lang="en-US" altLang="ko-KR" sz="1000" dirty="0">
              <a:solidFill>
                <a:srgbClr val="0070C0"/>
              </a:solidFill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E570340C-6A1D-57E7-D53B-EA14C8B0CB0F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B850A6CB-EA43-BC5F-CB36-FFE5B004554A}"/>
              </a:ext>
            </a:extLst>
          </p:cNvPr>
          <p:cNvSpPr/>
          <p:nvPr/>
        </p:nvSpPr>
        <p:spPr>
          <a:xfrm>
            <a:off x="7423149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en-US" altLang="ko-KR" sz="1000" dirty="0">
              <a:solidFill>
                <a:srgbClr val="0070C0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7EF401B5-400E-3625-4FB9-986AE4D533A6}"/>
              </a:ext>
            </a:extLst>
          </p:cNvPr>
          <p:cNvSpPr/>
          <p:nvPr/>
        </p:nvSpPr>
        <p:spPr>
          <a:xfrm>
            <a:off x="7423148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900" dirty="0">
                <a:solidFill>
                  <a:srgbClr val="0070C0"/>
                </a:solidFill>
              </a:rPr>
              <a:t>Na) </a:t>
            </a:r>
            <a:r>
              <a:rPr lang="ko-KR" altLang="en-US" sz="900" dirty="0" err="1">
                <a:solidFill>
                  <a:srgbClr val="0070C0"/>
                </a:solidFill>
              </a:rPr>
              <a:t>ㅇㅇ팀의</a:t>
            </a:r>
            <a:r>
              <a:rPr lang="ko-KR" altLang="en-US" sz="900" dirty="0">
                <a:solidFill>
                  <a:srgbClr val="0070C0"/>
                </a:solidFill>
              </a:rPr>
              <a:t> 포인트는 </a:t>
            </a:r>
            <a:r>
              <a:rPr lang="en-US" altLang="ko-KR" sz="900" dirty="0" err="1">
                <a:solidFill>
                  <a:srgbClr val="0070C0"/>
                </a:solidFill>
              </a:rPr>
              <a:t>nn</a:t>
            </a:r>
            <a:r>
              <a:rPr lang="ko-KR" altLang="en-US" sz="900" dirty="0">
                <a:solidFill>
                  <a:srgbClr val="0070C0"/>
                </a:solidFill>
              </a:rPr>
              <a:t>점입니다</a:t>
            </a:r>
            <a:r>
              <a:rPr lang="en-US" altLang="ko-KR" sz="900" dirty="0">
                <a:solidFill>
                  <a:srgbClr val="0070C0"/>
                </a:solidFill>
              </a:rPr>
              <a:t>!</a:t>
            </a:r>
          </a:p>
          <a:p>
            <a:pPr>
              <a:lnSpc>
                <a:spcPct val="150000"/>
              </a:lnSpc>
            </a:pPr>
            <a:r>
              <a:rPr lang="en-US" altLang="ko-KR" sz="900" dirty="0" err="1">
                <a:solidFill>
                  <a:srgbClr val="0070C0"/>
                </a:solidFill>
              </a:rPr>
              <a:t>Su</a:t>
            </a:r>
            <a:r>
              <a:rPr lang="en-US" altLang="ko-KR" sz="900" dirty="0">
                <a:solidFill>
                  <a:srgbClr val="0070C0"/>
                </a:solidFill>
              </a:rPr>
              <a:t>) </a:t>
            </a:r>
            <a:r>
              <a:rPr lang="ko-KR" altLang="en-US" sz="900" dirty="0" err="1">
                <a:solidFill>
                  <a:srgbClr val="0070C0"/>
                </a:solidFill>
              </a:rPr>
              <a:t>ㅇㅇ팀</a:t>
            </a:r>
            <a:r>
              <a:rPr lang="ko-KR" altLang="en-US" sz="900" dirty="0">
                <a:solidFill>
                  <a:srgbClr val="0070C0"/>
                </a:solidFill>
              </a:rPr>
              <a:t> 포인트</a:t>
            </a:r>
            <a:endParaRPr lang="en-US" altLang="ko-KR" sz="9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900" dirty="0">
                <a:solidFill>
                  <a:srgbClr val="0070C0"/>
                </a:solidFill>
              </a:rPr>
              <a:t>Na) </a:t>
            </a:r>
            <a:r>
              <a:rPr lang="ko-KR" altLang="en-US" sz="900" dirty="0" err="1">
                <a:solidFill>
                  <a:srgbClr val="0070C0"/>
                </a:solidFill>
              </a:rPr>
              <a:t>ㅁㅁ팀의</a:t>
            </a:r>
            <a:r>
              <a:rPr lang="ko-KR" altLang="en-US" sz="900" dirty="0">
                <a:solidFill>
                  <a:srgbClr val="0070C0"/>
                </a:solidFill>
              </a:rPr>
              <a:t> 포인트는</a:t>
            </a:r>
            <a:r>
              <a:rPr lang="en-US" altLang="ko-KR" sz="900" dirty="0">
                <a:solidFill>
                  <a:srgbClr val="0070C0"/>
                </a:solidFill>
              </a:rPr>
              <a:t>.. (</a:t>
            </a:r>
            <a:r>
              <a:rPr lang="ko-KR" altLang="en-US" sz="900" dirty="0">
                <a:solidFill>
                  <a:srgbClr val="0070C0"/>
                </a:solidFill>
              </a:rPr>
              <a:t>화면전환</a:t>
            </a:r>
            <a:r>
              <a:rPr lang="en-US" altLang="ko-KR" sz="900" dirty="0">
                <a:solidFill>
                  <a:srgbClr val="0070C0"/>
                </a:solidFill>
              </a:rPr>
              <a:t>) </a:t>
            </a:r>
            <a:r>
              <a:rPr lang="en-US" altLang="ko-KR" sz="900" dirty="0" err="1">
                <a:solidFill>
                  <a:srgbClr val="0070C0"/>
                </a:solidFill>
              </a:rPr>
              <a:t>nn</a:t>
            </a:r>
            <a:r>
              <a:rPr lang="ko-KR" altLang="en-US" sz="900" dirty="0">
                <a:solidFill>
                  <a:srgbClr val="0070C0"/>
                </a:solidFill>
              </a:rPr>
              <a:t>점입니다</a:t>
            </a:r>
            <a:r>
              <a:rPr lang="en-US" altLang="ko-KR" sz="900" dirty="0">
                <a:solidFill>
                  <a:srgbClr val="0070C0"/>
                </a:solidFill>
              </a:rPr>
              <a:t>!</a:t>
            </a:r>
          </a:p>
          <a:p>
            <a:pPr>
              <a:lnSpc>
                <a:spcPct val="150000"/>
              </a:lnSpc>
            </a:pPr>
            <a:r>
              <a:rPr lang="en-US" altLang="ko-KR" sz="900" dirty="0" err="1">
                <a:solidFill>
                  <a:srgbClr val="0070C0"/>
                </a:solidFill>
              </a:rPr>
              <a:t>Su</a:t>
            </a:r>
            <a:r>
              <a:rPr lang="en-US" altLang="ko-KR" sz="900" dirty="0">
                <a:solidFill>
                  <a:srgbClr val="0070C0"/>
                </a:solidFill>
              </a:rPr>
              <a:t>) </a:t>
            </a:r>
            <a:r>
              <a:rPr lang="ko-KR" altLang="en-US" sz="900" dirty="0" err="1">
                <a:solidFill>
                  <a:srgbClr val="0070C0"/>
                </a:solidFill>
              </a:rPr>
              <a:t>ㅁㅁ팀의</a:t>
            </a:r>
            <a:r>
              <a:rPr lang="ko-KR" altLang="en-US" sz="900" dirty="0">
                <a:solidFill>
                  <a:srgbClr val="0070C0"/>
                </a:solidFill>
              </a:rPr>
              <a:t> 포인트는 </a:t>
            </a:r>
            <a:r>
              <a:rPr lang="en-US" altLang="ko-KR" sz="900" dirty="0" err="1">
                <a:solidFill>
                  <a:srgbClr val="0070C0"/>
                </a:solidFill>
              </a:rPr>
              <a:t>nn</a:t>
            </a:r>
            <a:r>
              <a:rPr lang="ko-KR" altLang="en-US" sz="900" dirty="0">
                <a:solidFill>
                  <a:srgbClr val="0070C0"/>
                </a:solidFill>
              </a:rPr>
              <a:t>점입니다</a:t>
            </a:r>
            <a:r>
              <a:rPr lang="en-US" altLang="ko-KR" sz="900" dirty="0">
                <a:solidFill>
                  <a:srgbClr val="0070C0"/>
                </a:solidFill>
              </a:rPr>
              <a:t>!</a:t>
            </a:r>
          </a:p>
        </p:txBody>
      </p:sp>
      <p:sp>
        <p:nvSpPr>
          <p:cNvPr id="6" name="사각형: 둥근 모서리 5">
            <a:extLst>
              <a:ext uri="{FF2B5EF4-FFF2-40B4-BE49-F238E27FC236}">
                <a16:creationId xmlns:a16="http://schemas.microsoft.com/office/drawing/2014/main" id="{9ED6C454-ADCF-3974-377A-48290428C5B9}"/>
              </a:ext>
            </a:extLst>
          </p:cNvPr>
          <p:cNvSpPr/>
          <p:nvPr/>
        </p:nvSpPr>
        <p:spPr>
          <a:xfrm>
            <a:off x="10058668" y="88385"/>
            <a:ext cx="1476462" cy="38018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0070C0"/>
                </a:solidFill>
              </a:rPr>
              <a:t>9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8A41C231-53F7-20BA-AFE6-F0ADF7E46B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735" y="1612254"/>
            <a:ext cx="5756027" cy="3633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퀸덤2' 점수 조작?…시청자 의견 '분분'">
            <a:extLst>
              <a:ext uri="{FF2B5EF4-FFF2-40B4-BE49-F238E27FC236}">
                <a16:creationId xmlns:a16="http://schemas.microsoft.com/office/drawing/2014/main" id="{8D8EC109-4609-BA9C-A23F-662C20D0EC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9177" y="4391526"/>
            <a:ext cx="1308797" cy="8122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67861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89971358-899F-84E8-A554-4A64681E52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6845722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47223645-C68F-855F-71D8-5C3E39542D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1703658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61853FD9-99AB-1ED2-75A7-BEEBABAC95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7026004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4447DDF7-97E1-72E3-3611-2A7A547CF7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8040911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B9FEEEF9-6467-F694-96D9-C96D61CCAB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0067224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7ED3FD0E-7D75-73DC-46A4-D66D618709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782540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3501265-BB1B-21E5-49A5-085A0A3E5C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7601176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52FF6EA0-E674-7B7B-41A2-2F2217528B0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5416919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9842BFBC-12D0-FBF0-7F88-F89C3006A79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98221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286</TotalTime>
  <Words>643</Words>
  <Application>Microsoft Office PowerPoint</Application>
  <PresentationFormat>와이드스크린</PresentationFormat>
  <Paragraphs>137</Paragraphs>
  <Slides>22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22</vt:i4>
      </vt:variant>
    </vt:vector>
  </HeadingPairs>
  <TitlesOfParts>
    <vt:vector size="26" baseType="lpstr">
      <vt:lpstr>맑은 고딕</vt:lpstr>
      <vt:lpstr>Yu Gothic UI Semibold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로찌;LossyRosy</dc:creator>
  <cp:keywords>양식;스토리보드;로찌;LossyRosy</cp:keywords>
  <cp:lastModifiedBy>USER</cp:lastModifiedBy>
  <cp:revision>34</cp:revision>
  <dcterms:created xsi:type="dcterms:W3CDTF">2019-02-01T01:32:50Z</dcterms:created>
  <dcterms:modified xsi:type="dcterms:W3CDTF">2023-04-27T01:51:54Z</dcterms:modified>
</cp:coreProperties>
</file>