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4" r:id="rId2"/>
    <p:sldId id="277" r:id="rId3"/>
    <p:sldId id="256" r:id="rId4"/>
    <p:sldId id="265" r:id="rId5"/>
    <p:sldId id="267" r:id="rId6"/>
    <p:sldId id="282" r:id="rId7"/>
    <p:sldId id="279" r:id="rId8"/>
    <p:sldId id="280" r:id="rId9"/>
    <p:sldId id="283" r:id="rId10"/>
    <p:sldId id="285" r:id="rId11"/>
    <p:sldId id="286" r:id="rId12"/>
    <p:sldId id="287" r:id="rId13"/>
    <p:sldId id="288" r:id="rId14"/>
    <p:sldId id="271" r:id="rId15"/>
    <p:sldId id="281" r:id="rId16"/>
    <p:sldId id="272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6T02:24:33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1.55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24575,'2'0'0,"7"0"0,10 0 0,8 0 0,1 0 0,2 0 0,2 0 0,-3 0 0,-3 0 0,-3 0 0,-3 0 0,-2 0 0,-1 0 0,-4 0-8191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1.98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24575,'0'3'0,"6"1"0,7 0 0,12-2 0,11 1 0,7-2 0,10 0 0,5-1 0,-2 0 0,-6 0 0,-8-1 0,-8 1 0,-7 0 0,-9 0-8191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2.66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165 0 24575,'-2'3'0,"-1"1"0,1-1 0,-1 0 0,0-1 0,0 1 0,0 0 0,0-1 0,0 1 0,0-1 0,-1 0 0,1 0 0,-6 1 0,-7 7 0,7-2 0,0 1 0,0 0 0,1 0 0,0 0 0,0 1 0,1 1 0,1-1 0,-1 1 0,2 0 0,0 0 0,0 1 0,1 0 0,0-1 0,1 1 0,1 1 0,0-1 0,0 0 0,1 13 0,0-13 0,1-1 0,1 1 0,0-1 0,0 1 0,1-1 0,0 0 0,1 0 0,1 0 0,0 0 0,0-1 0,1 1 0,0-1 0,1 0 0,0-1 0,1 1 0,-1-1 0,2 0 0,0-1 0,15 13 0,-18-17 0,0-1 0,0 1 0,1-1 0,-1-1 0,1 1 0,0-1 0,0 0 0,0 0 0,0-1 0,0 0 0,0 0 0,0 0 0,0-1 0,1 0 0,5 0 0,-8-1 0,0 1 0,-1-1 0,1 0 0,0 0 0,-1 0 0,1 0 0,-1-1 0,1 1 0,-1-1 0,0 0 0,0 0 0,0 0 0,0-1 0,0 1 0,0-1 0,-1 1 0,1-1 0,-1 0 0,1 0 0,-1 0 0,0 0 0,0 0 0,-1-1 0,1 1 0,2-8 0,8-45 0,-1 0 0,-3-1 0,0-63 0,-7 108 24,-1 0 0,0 0 0,0 0 0,-4-16 0,4 26-81,-1-1 0,0 0 0,1 1 0,-1-1-1,0 1 1,0-1 0,-1 1 0,1 0 0,0-1 0,-1 1 0,1 0 0,-1 0-1,0 0 1,0 0 0,0 0 0,0 0 0,0 1 0,0-1 0,0 0 0,-1 1 0,1 0-1,0 0 1,-1 0 0,1 0 0,-4-1 0,-7 0-6769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3.0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49 1 24575,'0'3'0,"0"14"0,-3 19 0,-3 14 0,-1 9 0,0 1 0,0-5 0,0-8 0,1-10 0,2-9 0,2-8-8191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3.38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24575,'9'0'0,"10"0"0,16 0 0,14 2 0,9 2 0,8 0 0,8-2 0,-4 0 0,-8 0 0,-15-2-8191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4.02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247 0 24575,'0'6'0,"0"15"0,-6 18 0,-7 17 0,-9 17 0,-8 14 0,0 5 0,-1 10 0,-1 6 0,5-1 0,4-7 0,7-16 0,5-16 0,5-18 0,6-19 0,4-15-8191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4.41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24575,'3'8'0,"3"11"0,4 6 0,6 6 0,5 3 0,2 0 0,0-5 0,-4-3 0,-2-4 0,-2-3 0,0-4 0,-3-5-8191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4.772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18 24575,'5'-3'0,"19"-1"0,19 0 0,27 2 0,24-1 0,18 2 0,9 1 0,-7-1 0,-15 1 0,-22 0 0,-24 1-8191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5.09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108 1 24575,'0'2'0,"0"13"0,0 20 0,-3 21 0,-1 14 0,-2 12 0,-3 9 0,-3 6 0,-3-1 0,0-4 0,1-11 0,4-15 0,3-17 0,0-17 0,2-13-8191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5.55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45 0 24575,'-1'14'0,"-1"-1"0,0 0 0,-1 1 0,0-1 0,-9 21 0,7-21 0,1 0 0,0 1 0,1-1 0,-3 26 0,6-37 0,0 1 0,0-1 0,1 0 0,-1 1 0,0-1 0,1 0 0,-1 1 0,1-1 0,0 0 0,0 0 0,0 0 0,0 0 0,0 0 0,0 0 0,0 0 0,1 0 0,-1 0 0,1 0 0,2 2 0,0-1 0,-1-1 0,1 1 0,0-1 0,1 0 0,-1 0 0,0 0 0,1-1 0,-1 0 0,7 2 0,9 0 0,0-1 0,0-1 0,32-3 0,-41 2 0,67-2-1365,-57 1-5461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6.3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66 24575,'6'-4'0,"-1"1"0,1 0 0,-1 1 0,1 0 0,0 0 0,0 0 0,0 0 0,1 1 0,-1 0 0,11 0 0,0-1 0,15-4 0,48-8 0,1 4 0,116-1 0,-193 11 0,0 0 0,0 0 0,1 1 0,-1-1 0,0 1 0,0 0 0,-1 0 0,1 0 0,0 0 0,0 1 0,0 0 0,-1-1 0,1 1 0,5 5 0,-7-5 0,-1 0 0,0 0 0,1 0 0,-1 1 0,0-1 0,-1 0 0,1 1 0,0-1 0,-1 0 0,1 1 0,-1-1 0,0 1 0,0-1 0,0 0 0,0 1 0,0-1 0,0 1 0,-1-1 0,1 1 0,-1-1 0,0 0 0,1 1 0,-1-1 0,0 0 0,-3 4 0,-15 31 0,-2 0 0,-2-2 0,-1 0 0,-45 49 0,-2 3 0,-91 151-1365,150-217-5461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6.73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6 24575,'0'-2'0,"3"-2"0,9 6 0,11 8 0,7 8 0,4 4 0,-1-2 0,-7-2 0,-6-4-8191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7.315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35 24575,'58'-21'0,"-13"15"0,0 1 0,0 2 0,69 5 0,-110-2 0,0 0 0,-1 0 0,1 0 0,0 1 0,-1-1 0,1 1 0,-1 0 0,1 0 0,-1 0 0,1 0 0,-1 1 0,0 0 0,0-1 0,1 1 0,-1 0 0,4 4 0,-6-4 0,0 0 0,0 1 0,0-1 0,0 0 0,0 1 0,-1-1 0,1 1 0,-1-1 0,0 1 0,1-1 0,-1 1 0,0-1 0,-1 1 0,1-1 0,0 1 0,-1-1 0,1 0 0,-1 1 0,0-1 0,0 1 0,0-1 0,0 0 0,0 0 0,-3 4 0,-14 26 0,-2-1 0,-2-1 0,-45 50 0,35-43 0,-35 52 0,42-53-1365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7.67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24575,'2'0'0,"5"0"0,3 0 0,0 3 0,1 3 0,-1 4 0,0 0 0,1-2 0,2-2 0,-1-2-8191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8.01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1 24575,'0'8'0,"0"11"0,0 11 0,0 14 0,0 5 0,0 5 0,0 5 0,0 3 0,0-3 0,0-7 0,0-8 0,0-10 0,0-16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8.39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24575,'3'0'0,"6"0"0,7 0 0,7 0 0,5 0 0,0 0 0,-5 0-8191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27T02:21:08.92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68 0 24575,'-2'0'0,"0"0"0,0 0 0,-1 1 0,1-1 0,0 1 0,0-1 0,0 1 0,0 0 0,0-1 0,0 1 0,1 0 0,-1 0 0,0 1 0,0-1 0,1 0 0,-1 1 0,0-1 0,1 1 0,-3 2 0,1 1 0,0-1 0,1 1 0,-1 0 0,1 0 0,0 0 0,0 0 0,-1 9 0,0 4 0,0-1 0,2 1 0,1 34 0,0-49 0,0 0 0,1-1 0,-1 1 0,1-1 0,0 1 0,-1 0 0,1-1 0,0 1 0,0-1 0,1 0 0,-1 1 0,0-1 0,1 0 0,0 0 0,-1 0 0,1 0 0,0 0 0,0 0 0,0 0 0,0-1 0,0 1 0,1-1 0,-1 1 0,0-1 0,1 0 0,-1 0 0,1 0 0,-1 0 0,1-1 0,-1 1 0,4 0 0,-2-1 0,-1 0 0,0 1 0,1-1 0,-1-1 0,0 1 0,1 0 0,-1-1 0,0 0 0,1 0 0,-1 0 0,0 0 0,0 0 0,0-1 0,0 1 0,0-1 0,0 0 0,-1 0 0,1 0 0,0 0 0,-1 0 0,0-1 0,1 1 0,-1-1 0,3-4 0,0-3 14,0 0-1,0 0 0,-1 0 0,-1 0 1,0-1-1,0 0 0,-1 0 1,1-17-1,-2 26-51,-1-1 0,0 0 0,0 0 0,0 1 0,0-1 0,0 0-1,-1 0 1,1 1 0,-1-1 0,1 0 0,-1 1 0,0-1 0,0 1 0,-1-1 0,1 1 0,0-1 0,-1 1 0,1 0 0,-1 0-1,0 0 1,0 0 0,0 0 0,0 0 0,0 0 0,0 1 0,-1-1 0,1 1 0,0-1 0,-1 1 0,1 0 0,-1 0 0,1 0-1,-1 0 1,0 1 0,1-1 0,-1 1 0,0-1 0,-4 1 0,-7 0-6788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7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21" Type="http://schemas.openxmlformats.org/officeDocument/2006/relationships/image" Target="../media/image10.png"/><Relationship Id="rId34" Type="http://schemas.openxmlformats.org/officeDocument/2006/relationships/customXml" Target="../ink/ink17.xml"/><Relationship Id="rId7" Type="http://schemas.openxmlformats.org/officeDocument/2006/relationships/image" Target="../media/image3.png"/><Relationship Id="rId12" Type="http://schemas.openxmlformats.org/officeDocument/2006/relationships/customXml" Target="../ink/ink6.xml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33" Type="http://schemas.openxmlformats.org/officeDocument/2006/relationships/image" Target="../media/image16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customXml" Target="../ink/ink3.xml"/><Relationship Id="rId11" Type="http://schemas.openxmlformats.org/officeDocument/2006/relationships/image" Target="../media/image5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37" Type="http://schemas.openxmlformats.org/officeDocument/2006/relationships/image" Target="../media/image18.png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customXml" Target="../ink/ink14.xml"/><Relationship Id="rId36" Type="http://schemas.openxmlformats.org/officeDocument/2006/relationships/customXml" Target="../ink/ink18.xml"/><Relationship Id="rId10" Type="http://schemas.openxmlformats.org/officeDocument/2006/relationships/customXml" Target="../ink/ink5.xml"/><Relationship Id="rId19" Type="http://schemas.openxmlformats.org/officeDocument/2006/relationships/image" Target="../media/image9.png"/><Relationship Id="rId31" Type="http://schemas.openxmlformats.org/officeDocument/2006/relationships/image" Target="../media/image15.png"/><Relationship Id="rId4" Type="http://schemas.openxmlformats.org/officeDocument/2006/relationships/customXml" Target="../ink/ink2.xml"/><Relationship Id="rId9" Type="http://schemas.openxmlformats.org/officeDocument/2006/relationships/image" Target="../media/image4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3.png"/><Relationship Id="rId30" Type="http://schemas.openxmlformats.org/officeDocument/2006/relationships/customXml" Target="../ink/ink15.xml"/><Relationship Id="rId35" Type="http://schemas.openxmlformats.org/officeDocument/2006/relationships/image" Target="../media/image17.png"/><Relationship Id="rId8" Type="http://schemas.openxmlformats.org/officeDocument/2006/relationships/customXml" Target="../ink/ink4.xml"/><Relationship Id="rId3" Type="http://schemas.openxmlformats.org/officeDocument/2006/relationships/image" Target="../media/image1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490F4B4-A53B-A094-E2F9-AFFD8B408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2" y="1663297"/>
            <a:ext cx="10949895" cy="35314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1EF27B-EE03-55E1-4FAD-2344AE8022E3}"/>
              </a:ext>
            </a:extLst>
          </p:cNvPr>
          <p:cNvSpPr txBox="1"/>
          <p:nvPr/>
        </p:nvSpPr>
        <p:spPr>
          <a:xfrm>
            <a:off x="290852" y="296332"/>
            <a:ext cx="34514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Pretendard"/>
              </a:rPr>
              <a:t>팀 로고</a:t>
            </a:r>
          </a:p>
        </p:txBody>
      </p:sp>
    </p:spTree>
    <p:extLst>
      <p:ext uri="{BB962C8B-B14F-4D97-AF65-F5344CB8AC3E}">
        <p14:creationId xmlns:p14="http://schemas.microsoft.com/office/powerpoint/2010/main" val="796528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618765" y="2490017"/>
            <a:ext cx="6094602" cy="4451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제작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23.06.01 ~ 23.07.15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 Pre production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05-15 ~ 07-15 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달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대구시 </a:t>
            </a:r>
            <a:r>
              <a:rPr lang="ko-KR" altLang="en-US" sz="1000" kern="0" spc="-100" dirty="0" err="1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드론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촬영 허가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모델 섭외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소품 확보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스토리보드 작성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 err="1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스탭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구성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Production 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):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07-16 ~ 07-21 (5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녹음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피드백 후 수정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Post production 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</a:t>
            </a:r>
            <a:r>
              <a:rPr lang="ko-KR" altLang="en-US" sz="1000" kern="0" spc="-1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en-US" altLang="ko-KR" sz="1000" kern="0" spc="-1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r>
              <a:rPr lang="en-US" altLang="ko-KR" sz="1000" kern="0" spc="-100" dirty="0"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07-21 ~ 08-04 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ko-KR" altLang="en-US" sz="1000" kern="0" spc="-100" dirty="0">
              <a:solidFill>
                <a:srgbClr val="C00000"/>
              </a:solidFill>
              <a:effectLst/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marL="0" marR="0" indent="0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 err="1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색보정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(4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CG, VFX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작업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(5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사운드 작업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(2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 + 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피드백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kern="0" spc="-100" dirty="0" err="1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후편집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(3</a:t>
            </a:r>
            <a:r>
              <a:rPr lang="ko-KR" altLang="en-US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일</a:t>
            </a:r>
            <a:r>
              <a:rPr lang="en-US" altLang="ko-KR" sz="1000" kern="0" spc="-100" dirty="0">
                <a:solidFill>
                  <a:srgbClr val="C00000"/>
                </a:solidFill>
                <a:effectLst/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)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업로드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23.07.02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분량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1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분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장르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 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홍보 및 소개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촬영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사용 장비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카메라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소니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A7c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렌즈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24-105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⊙ 소니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0000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렌즈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짐벌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-&gt; DJI 000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모델</a:t>
            </a:r>
            <a:endParaRPr lang="en-US" altLang="ko-KR" sz="1000" dirty="0">
              <a:solidFill>
                <a:srgbClr val="C0000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편집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-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사용 프로그램 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프리미어 프로</a:t>
            </a:r>
            <a:r>
              <a:rPr lang="en-US" altLang="ko-KR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</a:t>
            </a:r>
            <a:r>
              <a:rPr lang="ko-KR" altLang="en-US" sz="1000" dirty="0">
                <a:solidFill>
                  <a:srgbClr val="C0000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애프터 이펙트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기획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 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accent1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＃</a:t>
            </a:r>
            <a:r>
              <a:rPr lang="en-US" altLang="ko-KR" sz="1800" b="1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Preproduction</a:t>
            </a:r>
            <a:endParaRPr lang="ko-KR" altLang="en-US" b="1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223A15-E89F-18D5-3C4A-D4FD1BC30475}"/>
              </a:ext>
            </a:extLst>
          </p:cNvPr>
          <p:cNvSpPr txBox="1"/>
          <p:nvPr/>
        </p:nvSpPr>
        <p:spPr>
          <a:xfrm>
            <a:off x="618765" y="918380"/>
            <a:ext cx="6094602" cy="1912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>
                <a:solidFill>
                  <a:srgbClr val="0070C0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기획의도</a:t>
            </a:r>
            <a:endParaRPr lang="en-US" altLang="ko-KR" sz="1000" b="1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000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체험활동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000 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볼거리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, 000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테마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대구를 대표하는 과학관 중 하나인 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‘</a:t>
            </a: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대구창의융합교육원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＇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호기심 넘치는 아이들이 좋아하는 이 곳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유익한 과학정보들로 부모님도 좋아하는 이 곳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 err="1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대구창의융합교육원을</a:t>
            </a:r>
            <a:r>
              <a:rPr lang="ko-KR" altLang="en-US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 소개합니다</a:t>
            </a:r>
            <a:r>
              <a:rPr lang="en-US" altLang="ko-KR" sz="1000" dirty="0"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14:cNvPr>
              <p14:cNvContentPartPr/>
              <p14:nvPr/>
            </p14:nvContentPartPr>
            <p14:xfrm>
              <a:off x="3548417" y="-1284583"/>
              <a:ext cx="360" cy="36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39777" y="-1293583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7" name="그룹 26">
            <a:extLst>
              <a:ext uri="{FF2B5EF4-FFF2-40B4-BE49-F238E27FC236}">
                <a16:creationId xmlns:a16="http://schemas.microsoft.com/office/drawing/2014/main" id="{E5FA640C-E46D-9574-279D-B2AAC59DCC4A}"/>
              </a:ext>
            </a:extLst>
          </p:cNvPr>
          <p:cNvGrpSpPr/>
          <p:nvPr/>
        </p:nvGrpSpPr>
        <p:grpSpPr>
          <a:xfrm>
            <a:off x="8094563" y="2830763"/>
            <a:ext cx="1489320" cy="564480"/>
            <a:chOff x="8094563" y="2830763"/>
            <a:chExt cx="1489320" cy="564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4">
              <p14:nvContentPartPr>
                <p14:cNvPr id="10" name="잉크 9">
                  <a:extLst>
                    <a:ext uri="{FF2B5EF4-FFF2-40B4-BE49-F238E27FC236}">
                      <a16:creationId xmlns:a16="http://schemas.microsoft.com/office/drawing/2014/main" id="{4F0F0223-1BCA-5BF2-D16A-0B224ABADFB2}"/>
                    </a:ext>
                  </a:extLst>
                </p14:cNvPr>
                <p14:cNvContentPartPr/>
                <p14:nvPr/>
              </p14:nvContentPartPr>
              <p14:xfrm>
                <a:off x="8153243" y="2830763"/>
                <a:ext cx="106200" cy="360"/>
              </p14:xfrm>
            </p:contentPart>
          </mc:Choice>
          <mc:Fallback>
            <p:pic>
              <p:nvPicPr>
                <p:cNvPr id="10" name="잉크 9">
                  <a:extLst>
                    <a:ext uri="{FF2B5EF4-FFF2-40B4-BE49-F238E27FC236}">
                      <a16:creationId xmlns:a16="http://schemas.microsoft.com/office/drawing/2014/main" id="{4F0F0223-1BCA-5BF2-D16A-0B224ABADFB2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8144603" y="2822123"/>
                  <a:ext cx="1238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6">
              <p14:nvContentPartPr>
                <p14:cNvPr id="11" name="잉크 10">
                  <a:extLst>
                    <a:ext uri="{FF2B5EF4-FFF2-40B4-BE49-F238E27FC236}">
                      <a16:creationId xmlns:a16="http://schemas.microsoft.com/office/drawing/2014/main" id="{F3A958CD-365B-4D97-CF2D-B094153D0EBE}"/>
                    </a:ext>
                  </a:extLst>
                </p14:cNvPr>
                <p14:cNvContentPartPr/>
                <p14:nvPr/>
              </p14:nvContentPartPr>
              <p14:xfrm>
                <a:off x="8094563" y="2930483"/>
                <a:ext cx="165960" cy="6480"/>
              </p14:xfrm>
            </p:contentPart>
          </mc:Choice>
          <mc:Fallback>
            <p:pic>
              <p:nvPicPr>
                <p:cNvPr id="11" name="잉크 10">
                  <a:extLst>
                    <a:ext uri="{FF2B5EF4-FFF2-40B4-BE49-F238E27FC236}">
                      <a16:creationId xmlns:a16="http://schemas.microsoft.com/office/drawing/2014/main" id="{F3A958CD-365B-4D97-CF2D-B094153D0EBE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8085563" y="2921483"/>
                  <a:ext cx="183600" cy="2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8">
              <p14:nvContentPartPr>
                <p14:cNvPr id="12" name="잉크 11">
                  <a:extLst>
                    <a:ext uri="{FF2B5EF4-FFF2-40B4-BE49-F238E27FC236}">
                      <a16:creationId xmlns:a16="http://schemas.microsoft.com/office/drawing/2014/main" id="{5E3E2EF8-ACA7-10E3-AF12-BC652D97A4C4}"/>
                    </a:ext>
                  </a:extLst>
                </p14:cNvPr>
                <p14:cNvContentPartPr/>
                <p14:nvPr/>
              </p14:nvContentPartPr>
              <p14:xfrm>
                <a:off x="8146763" y="3001043"/>
                <a:ext cx="112680" cy="184320"/>
              </p14:xfrm>
            </p:contentPart>
          </mc:Choice>
          <mc:Fallback>
            <p:pic>
              <p:nvPicPr>
                <p:cNvPr id="12" name="잉크 11">
                  <a:extLst>
                    <a:ext uri="{FF2B5EF4-FFF2-40B4-BE49-F238E27FC236}">
                      <a16:creationId xmlns:a16="http://schemas.microsoft.com/office/drawing/2014/main" id="{5E3E2EF8-ACA7-10E3-AF12-BC652D97A4C4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8137763" y="2992043"/>
                  <a:ext cx="130320" cy="201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0">
              <p14:nvContentPartPr>
                <p14:cNvPr id="13" name="잉크 12">
                  <a:extLst>
                    <a:ext uri="{FF2B5EF4-FFF2-40B4-BE49-F238E27FC236}">
                      <a16:creationId xmlns:a16="http://schemas.microsoft.com/office/drawing/2014/main" id="{51331C9B-0BBC-F2FD-3E82-C0FF477CAA26}"/>
                    </a:ext>
                  </a:extLst>
                </p14:cNvPr>
                <p14:cNvContentPartPr/>
                <p14:nvPr/>
              </p14:nvContentPartPr>
              <p14:xfrm>
                <a:off x="8211923" y="3188243"/>
                <a:ext cx="18000" cy="148680"/>
              </p14:xfrm>
            </p:contentPart>
          </mc:Choice>
          <mc:Fallback>
            <p:pic>
              <p:nvPicPr>
                <p:cNvPr id="13" name="잉크 12">
                  <a:extLst>
                    <a:ext uri="{FF2B5EF4-FFF2-40B4-BE49-F238E27FC236}">
                      <a16:creationId xmlns:a16="http://schemas.microsoft.com/office/drawing/2014/main" id="{51331C9B-0BBC-F2FD-3E82-C0FF477CAA26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8202923" y="3179603"/>
                  <a:ext cx="35640" cy="16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14" name="잉크 13">
                  <a:extLst>
                    <a:ext uri="{FF2B5EF4-FFF2-40B4-BE49-F238E27FC236}">
                      <a16:creationId xmlns:a16="http://schemas.microsoft.com/office/drawing/2014/main" id="{F3DA903E-46A1-D0FB-1FD9-874D2B05F257}"/>
                    </a:ext>
                  </a:extLst>
                </p14:cNvPr>
                <p14:cNvContentPartPr/>
                <p14:nvPr/>
              </p14:nvContentPartPr>
              <p14:xfrm>
                <a:off x="8135603" y="3346643"/>
                <a:ext cx="176040" cy="6120"/>
              </p14:xfrm>
            </p:contentPart>
          </mc:Choice>
          <mc:Fallback>
            <p:pic>
              <p:nvPicPr>
                <p:cNvPr id="14" name="잉크 13">
                  <a:extLst>
                    <a:ext uri="{FF2B5EF4-FFF2-40B4-BE49-F238E27FC236}">
                      <a16:creationId xmlns:a16="http://schemas.microsoft.com/office/drawing/2014/main" id="{F3DA903E-46A1-D0FB-1FD9-874D2B05F257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8126603" y="3338003"/>
                  <a:ext cx="193680" cy="23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5" name="잉크 14">
                  <a:extLst>
                    <a:ext uri="{FF2B5EF4-FFF2-40B4-BE49-F238E27FC236}">
                      <a16:creationId xmlns:a16="http://schemas.microsoft.com/office/drawing/2014/main" id="{EFD60F24-45D8-DADC-46C0-0D066E46BC13}"/>
                    </a:ext>
                  </a:extLst>
                </p14:cNvPr>
                <p14:cNvContentPartPr/>
                <p14:nvPr/>
              </p14:nvContentPartPr>
              <p14:xfrm>
                <a:off x="8551043" y="2860283"/>
                <a:ext cx="89280" cy="374760"/>
              </p14:xfrm>
            </p:contentPart>
          </mc:Choice>
          <mc:Fallback>
            <p:pic>
              <p:nvPicPr>
                <p:cNvPr id="15" name="잉크 14">
                  <a:extLst>
                    <a:ext uri="{FF2B5EF4-FFF2-40B4-BE49-F238E27FC236}">
                      <a16:creationId xmlns:a16="http://schemas.microsoft.com/office/drawing/2014/main" id="{EFD60F24-45D8-DADC-46C0-0D066E46BC13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8542043" y="2851283"/>
                  <a:ext cx="106920" cy="392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6">
              <p14:nvContentPartPr>
                <p14:cNvPr id="16" name="잉크 15">
                  <a:extLst>
                    <a:ext uri="{FF2B5EF4-FFF2-40B4-BE49-F238E27FC236}">
                      <a16:creationId xmlns:a16="http://schemas.microsoft.com/office/drawing/2014/main" id="{7046C5B4-BB9E-D6BA-2893-603067EF6287}"/>
                    </a:ext>
                  </a:extLst>
                </p14:cNvPr>
                <p14:cNvContentPartPr/>
                <p14:nvPr/>
              </p14:nvContentPartPr>
              <p14:xfrm>
                <a:off x="8628083" y="3018323"/>
                <a:ext cx="65160" cy="98280"/>
              </p14:xfrm>
            </p:contentPart>
          </mc:Choice>
          <mc:Fallback>
            <p:pic>
              <p:nvPicPr>
                <p:cNvPr id="16" name="잉크 15">
                  <a:extLst>
                    <a:ext uri="{FF2B5EF4-FFF2-40B4-BE49-F238E27FC236}">
                      <a16:creationId xmlns:a16="http://schemas.microsoft.com/office/drawing/2014/main" id="{7046C5B4-BB9E-D6BA-2893-603067EF6287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8619083" y="3009683"/>
                  <a:ext cx="82800" cy="11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8">
              <p14:nvContentPartPr>
                <p14:cNvPr id="17" name="잉크 16">
                  <a:extLst>
                    <a:ext uri="{FF2B5EF4-FFF2-40B4-BE49-F238E27FC236}">
                      <a16:creationId xmlns:a16="http://schemas.microsoft.com/office/drawing/2014/main" id="{2D835AF4-A30B-22DB-AB25-0CFEB50C77DF}"/>
                    </a:ext>
                  </a:extLst>
                </p14:cNvPr>
                <p14:cNvContentPartPr/>
                <p14:nvPr/>
              </p14:nvContentPartPr>
              <p14:xfrm>
                <a:off x="8715923" y="3047483"/>
                <a:ext cx="293040" cy="6480"/>
              </p14:xfrm>
            </p:contentPart>
          </mc:Choice>
          <mc:Fallback>
            <p:pic>
              <p:nvPicPr>
                <p:cNvPr id="17" name="잉크 16">
                  <a:extLst>
                    <a:ext uri="{FF2B5EF4-FFF2-40B4-BE49-F238E27FC236}">
                      <a16:creationId xmlns:a16="http://schemas.microsoft.com/office/drawing/2014/main" id="{2D835AF4-A30B-22DB-AB25-0CFEB50C77DF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8707283" y="3038483"/>
                  <a:ext cx="310680" cy="2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0">
              <p14:nvContentPartPr>
                <p14:cNvPr id="18" name="잉크 17">
                  <a:extLst>
                    <a:ext uri="{FF2B5EF4-FFF2-40B4-BE49-F238E27FC236}">
                      <a16:creationId xmlns:a16="http://schemas.microsoft.com/office/drawing/2014/main" id="{9CC99E6B-7A7D-90D9-4939-788F63AFBA74}"/>
                    </a:ext>
                  </a:extLst>
                </p14:cNvPr>
                <p14:cNvContentPartPr/>
                <p14:nvPr/>
              </p14:nvContentPartPr>
              <p14:xfrm>
                <a:off x="8970443" y="2953883"/>
                <a:ext cx="38880" cy="318240"/>
              </p14:xfrm>
            </p:contentPart>
          </mc:Choice>
          <mc:Fallback>
            <p:pic>
              <p:nvPicPr>
                <p:cNvPr id="18" name="잉크 17">
                  <a:extLst>
                    <a:ext uri="{FF2B5EF4-FFF2-40B4-BE49-F238E27FC236}">
                      <a16:creationId xmlns:a16="http://schemas.microsoft.com/office/drawing/2014/main" id="{9CC99E6B-7A7D-90D9-4939-788F63AFBA74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8961803" y="2945243"/>
                  <a:ext cx="56520" cy="335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2">
              <p14:nvContentPartPr>
                <p14:cNvPr id="19" name="잉크 18">
                  <a:extLst>
                    <a:ext uri="{FF2B5EF4-FFF2-40B4-BE49-F238E27FC236}">
                      <a16:creationId xmlns:a16="http://schemas.microsoft.com/office/drawing/2014/main" id="{EECE526B-8908-FE9B-02A2-A9787A3A5CBA}"/>
                    </a:ext>
                  </a:extLst>
                </p14:cNvPr>
                <p14:cNvContentPartPr/>
                <p14:nvPr/>
              </p14:nvContentPartPr>
              <p14:xfrm>
                <a:off x="8793683" y="3299843"/>
                <a:ext cx="104400" cy="95400"/>
              </p14:xfrm>
            </p:contentPart>
          </mc:Choice>
          <mc:Fallback>
            <p:pic>
              <p:nvPicPr>
                <p:cNvPr id="19" name="잉크 18">
                  <a:extLst>
                    <a:ext uri="{FF2B5EF4-FFF2-40B4-BE49-F238E27FC236}">
                      <a16:creationId xmlns:a16="http://schemas.microsoft.com/office/drawing/2014/main" id="{EECE526B-8908-FE9B-02A2-A9787A3A5CBA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8784683" y="3290843"/>
                  <a:ext cx="122040" cy="11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4">
              <p14:nvContentPartPr>
                <p14:cNvPr id="20" name="잉크 19">
                  <a:extLst>
                    <a:ext uri="{FF2B5EF4-FFF2-40B4-BE49-F238E27FC236}">
                      <a16:creationId xmlns:a16="http://schemas.microsoft.com/office/drawing/2014/main" id="{BAB2181F-D561-D300-2126-37A4C2A4C514}"/>
                    </a:ext>
                  </a:extLst>
                </p14:cNvPr>
                <p14:cNvContentPartPr/>
                <p14:nvPr/>
              </p14:nvContentPartPr>
              <p14:xfrm>
                <a:off x="9167363" y="2971523"/>
                <a:ext cx="201240" cy="237240"/>
              </p14:xfrm>
            </p:contentPart>
          </mc:Choice>
          <mc:Fallback>
            <p:pic>
              <p:nvPicPr>
                <p:cNvPr id="20" name="잉크 19">
                  <a:extLst>
                    <a:ext uri="{FF2B5EF4-FFF2-40B4-BE49-F238E27FC236}">
                      <a16:creationId xmlns:a16="http://schemas.microsoft.com/office/drawing/2014/main" id="{BAB2181F-D561-D300-2126-37A4C2A4C514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9158363" y="2962523"/>
                  <a:ext cx="218880" cy="2548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6">
              <p14:nvContentPartPr>
                <p14:cNvPr id="21" name="잉크 20">
                  <a:extLst>
                    <a:ext uri="{FF2B5EF4-FFF2-40B4-BE49-F238E27FC236}">
                      <a16:creationId xmlns:a16="http://schemas.microsoft.com/office/drawing/2014/main" id="{002AB878-0ED1-F002-1091-6E1EAE737A8D}"/>
                    </a:ext>
                  </a:extLst>
                </p14:cNvPr>
                <p14:cNvContentPartPr/>
                <p14:nvPr/>
              </p14:nvContentPartPr>
              <p14:xfrm>
                <a:off x="9272843" y="3098243"/>
                <a:ext cx="65520" cy="37800"/>
              </p14:xfrm>
            </p:contentPart>
          </mc:Choice>
          <mc:Fallback>
            <p:pic>
              <p:nvPicPr>
                <p:cNvPr id="21" name="잉크 20">
                  <a:extLst>
                    <a:ext uri="{FF2B5EF4-FFF2-40B4-BE49-F238E27FC236}">
                      <a16:creationId xmlns:a16="http://schemas.microsoft.com/office/drawing/2014/main" id="{002AB878-0ED1-F002-1091-6E1EAE737A8D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9263843" y="3089243"/>
                  <a:ext cx="83160" cy="5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8">
              <p14:nvContentPartPr>
                <p14:cNvPr id="22" name="잉크 21">
                  <a:extLst>
                    <a:ext uri="{FF2B5EF4-FFF2-40B4-BE49-F238E27FC236}">
                      <a16:creationId xmlns:a16="http://schemas.microsoft.com/office/drawing/2014/main" id="{36B897A5-A666-97F7-6F7A-0D1BC70289B0}"/>
                    </a:ext>
                  </a:extLst>
                </p14:cNvPr>
                <p14:cNvContentPartPr/>
                <p14:nvPr/>
              </p14:nvContentPartPr>
              <p14:xfrm>
                <a:off x="9372563" y="3023363"/>
                <a:ext cx="136440" cy="151920"/>
              </p14:xfrm>
            </p:contentPart>
          </mc:Choice>
          <mc:Fallback>
            <p:pic>
              <p:nvPicPr>
                <p:cNvPr id="22" name="잉크 21">
                  <a:extLst>
                    <a:ext uri="{FF2B5EF4-FFF2-40B4-BE49-F238E27FC236}">
                      <a16:creationId xmlns:a16="http://schemas.microsoft.com/office/drawing/2014/main" id="{36B897A5-A666-97F7-6F7A-0D1BC70289B0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9363563" y="3014363"/>
                  <a:ext cx="154080" cy="169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0">
              <p14:nvContentPartPr>
                <p14:cNvPr id="23" name="잉크 22">
                  <a:extLst>
                    <a:ext uri="{FF2B5EF4-FFF2-40B4-BE49-F238E27FC236}">
                      <a16:creationId xmlns:a16="http://schemas.microsoft.com/office/drawing/2014/main" id="{B513E6A2-5E44-B542-BAEB-4CF060B47BA2}"/>
                    </a:ext>
                  </a:extLst>
                </p14:cNvPr>
                <p14:cNvContentPartPr/>
                <p14:nvPr/>
              </p14:nvContentPartPr>
              <p14:xfrm>
                <a:off x="9448523" y="3141443"/>
                <a:ext cx="34920" cy="17280"/>
              </p14:xfrm>
            </p:contentPart>
          </mc:Choice>
          <mc:Fallback>
            <p:pic>
              <p:nvPicPr>
                <p:cNvPr id="23" name="잉크 22">
                  <a:extLst>
                    <a:ext uri="{FF2B5EF4-FFF2-40B4-BE49-F238E27FC236}">
                      <a16:creationId xmlns:a16="http://schemas.microsoft.com/office/drawing/2014/main" id="{B513E6A2-5E44-B542-BAEB-4CF060B47BA2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9439883" y="3132803"/>
                  <a:ext cx="52560" cy="34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2">
              <p14:nvContentPartPr>
                <p14:cNvPr id="24" name="잉크 23">
                  <a:extLst>
                    <a:ext uri="{FF2B5EF4-FFF2-40B4-BE49-F238E27FC236}">
                      <a16:creationId xmlns:a16="http://schemas.microsoft.com/office/drawing/2014/main" id="{24B899B3-0D3A-500A-A817-69F4DC8E5268}"/>
                    </a:ext>
                  </a:extLst>
                </p14:cNvPr>
                <p14:cNvContentPartPr/>
                <p14:nvPr/>
              </p14:nvContentPartPr>
              <p14:xfrm>
                <a:off x="9536723" y="3012563"/>
                <a:ext cx="360" cy="191880"/>
              </p14:xfrm>
            </p:contentPart>
          </mc:Choice>
          <mc:Fallback>
            <p:pic>
              <p:nvPicPr>
                <p:cNvPr id="24" name="잉크 23">
                  <a:extLst>
                    <a:ext uri="{FF2B5EF4-FFF2-40B4-BE49-F238E27FC236}">
                      <a16:creationId xmlns:a16="http://schemas.microsoft.com/office/drawing/2014/main" id="{24B899B3-0D3A-500A-A817-69F4DC8E5268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9527723" y="3003923"/>
                  <a:ext cx="18000" cy="209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4">
              <p14:nvContentPartPr>
                <p14:cNvPr id="25" name="잉크 24">
                  <a:extLst>
                    <a:ext uri="{FF2B5EF4-FFF2-40B4-BE49-F238E27FC236}">
                      <a16:creationId xmlns:a16="http://schemas.microsoft.com/office/drawing/2014/main" id="{9A413B93-B5FD-8AAC-0DAD-CA307F5D0FF6}"/>
                    </a:ext>
                  </a:extLst>
                </p14:cNvPr>
                <p14:cNvContentPartPr/>
                <p14:nvPr/>
              </p14:nvContentPartPr>
              <p14:xfrm>
                <a:off x="9536723" y="3170963"/>
                <a:ext cx="47160" cy="360"/>
              </p14:xfrm>
            </p:contentPart>
          </mc:Choice>
          <mc:Fallback>
            <p:pic>
              <p:nvPicPr>
                <p:cNvPr id="25" name="잉크 24">
                  <a:extLst>
                    <a:ext uri="{FF2B5EF4-FFF2-40B4-BE49-F238E27FC236}">
                      <a16:creationId xmlns:a16="http://schemas.microsoft.com/office/drawing/2014/main" id="{9A413B93-B5FD-8AAC-0DAD-CA307F5D0FF6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9527723" y="3161963"/>
                  <a:ext cx="648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6">
              <p14:nvContentPartPr>
                <p14:cNvPr id="26" name="잉크 25">
                  <a:extLst>
                    <a:ext uri="{FF2B5EF4-FFF2-40B4-BE49-F238E27FC236}">
                      <a16:creationId xmlns:a16="http://schemas.microsoft.com/office/drawing/2014/main" id="{B624965D-AB18-A976-09AA-52A353B34541}"/>
                    </a:ext>
                  </a:extLst>
                </p14:cNvPr>
                <p14:cNvContentPartPr/>
                <p14:nvPr/>
              </p14:nvContentPartPr>
              <p14:xfrm>
                <a:off x="9453563" y="3270683"/>
                <a:ext cx="60120" cy="84600"/>
              </p14:xfrm>
            </p:contentPart>
          </mc:Choice>
          <mc:Fallback>
            <p:pic>
              <p:nvPicPr>
                <p:cNvPr id="26" name="잉크 25">
                  <a:extLst>
                    <a:ext uri="{FF2B5EF4-FFF2-40B4-BE49-F238E27FC236}">
                      <a16:creationId xmlns:a16="http://schemas.microsoft.com/office/drawing/2014/main" id="{B624965D-AB18-A976-09AA-52A353B34541}"/>
                    </a:ext>
                  </a:extLst>
                </p:cNvPr>
                <p:cNvPicPr/>
                <p:nvPr/>
              </p:nvPicPr>
              <p:blipFill>
                <a:blip r:embed="rId37"/>
                <a:stretch>
                  <a:fillRect/>
                </a:stretch>
              </p:blipFill>
              <p:spPr>
                <a:xfrm>
                  <a:off x="9444923" y="3261683"/>
                  <a:ext cx="77760" cy="102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60F782-C1B2-5DFF-64E4-2A46CC95E10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001" name="그룹 1001"/>
          <p:cNvGrpSpPr/>
          <p:nvPr/>
        </p:nvGrpSpPr>
        <p:grpSpPr>
          <a:xfrm>
            <a:off x="660317" y="3689796"/>
            <a:ext cx="1584663" cy="1584663"/>
            <a:chOff x="990476" y="5534694"/>
            <a:chExt cx="2376994" cy="237699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476" y="5534694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60317" y="1028617"/>
            <a:ext cx="1584663" cy="1584663"/>
            <a:chOff x="990476" y="1542925"/>
            <a:chExt cx="2376994" cy="237699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476" y="1542925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68481" y="1028617"/>
            <a:ext cx="1584663" cy="1584663"/>
            <a:chOff x="10002721" y="1542925"/>
            <a:chExt cx="2376994" cy="237699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2721" y="1542925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668481" y="4114339"/>
            <a:ext cx="1584663" cy="1584663"/>
            <a:chOff x="10002721" y="5534694"/>
            <a:chExt cx="2376994" cy="237699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2721" y="5534694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01588" y="3416667"/>
            <a:ext cx="5587301" cy="23809"/>
            <a:chOff x="4952381" y="5125000"/>
            <a:chExt cx="8380952" cy="3571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5400000">
              <a:off x="4952381" y="5125000"/>
              <a:ext cx="8380952" cy="3571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60318" y="3428572"/>
            <a:ext cx="4825397" cy="23809"/>
            <a:chOff x="990476" y="5142857"/>
            <a:chExt cx="7238095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0476" y="5142857"/>
              <a:ext cx="723809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68481" y="3428572"/>
            <a:ext cx="4825397" cy="23809"/>
            <a:chOff x="10002721" y="5142857"/>
            <a:chExt cx="7238095" cy="3571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02721" y="5142857"/>
              <a:ext cx="7238095" cy="35714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2594102" y="132854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조장:안성만</a:t>
            </a:r>
            <a:endParaRPr lang="en-US" sz="1200" dirty="0"/>
          </a:p>
        </p:txBody>
      </p:sp>
      <p:sp>
        <p:nvSpPr>
          <p:cNvPr id="25" name="Object 25"/>
          <p:cNvSpPr txBox="1"/>
          <p:nvPr/>
        </p:nvSpPr>
        <p:spPr>
          <a:xfrm>
            <a:off x="2594101" y="1971177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26" name="Object 26"/>
          <p:cNvSpPr txBox="1"/>
          <p:nvPr/>
        </p:nvSpPr>
        <p:spPr>
          <a:xfrm>
            <a:off x="2594102" y="3989727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팀원:이경민</a:t>
            </a:r>
            <a:endParaRPr lang="en-US" sz="1200" dirty="0"/>
          </a:p>
        </p:txBody>
      </p:sp>
      <p:sp>
        <p:nvSpPr>
          <p:cNvPr id="27" name="Object 27"/>
          <p:cNvSpPr txBox="1"/>
          <p:nvPr/>
        </p:nvSpPr>
        <p:spPr>
          <a:xfrm>
            <a:off x="2594101" y="4632356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28" name="Object 28"/>
          <p:cNvSpPr txBox="1"/>
          <p:nvPr/>
        </p:nvSpPr>
        <p:spPr>
          <a:xfrm>
            <a:off x="8602283" y="118099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팀원:최석종</a:t>
            </a:r>
            <a:endParaRPr lang="en-US" sz="1200" dirty="0"/>
          </a:p>
        </p:txBody>
      </p:sp>
      <p:sp>
        <p:nvSpPr>
          <p:cNvPr id="29" name="Object 29"/>
          <p:cNvSpPr txBox="1"/>
          <p:nvPr/>
        </p:nvSpPr>
        <p:spPr>
          <a:xfrm>
            <a:off x="8602265" y="1823628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30" name="Object 30"/>
          <p:cNvSpPr txBox="1"/>
          <p:nvPr/>
        </p:nvSpPr>
        <p:spPr>
          <a:xfrm>
            <a:off x="8580496" y="3989727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팀원:박기영</a:t>
            </a:r>
            <a:endParaRPr lang="en-US" sz="1200" dirty="0"/>
          </a:p>
        </p:txBody>
      </p:sp>
      <p:sp>
        <p:nvSpPr>
          <p:cNvPr id="31" name="Object 31"/>
          <p:cNvSpPr txBox="1"/>
          <p:nvPr/>
        </p:nvSpPr>
        <p:spPr>
          <a:xfrm>
            <a:off x="8580524" y="4632356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pic>
        <p:nvPicPr>
          <p:cNvPr id="5" name="Picture 2" descr="교육장 사진">
            <a:extLst>
              <a:ext uri="{FF2B5EF4-FFF2-40B4-BE49-F238E27FC236}">
                <a16:creationId xmlns:a16="http://schemas.microsoft.com/office/drawing/2014/main" id="{1D8A2B71-D4D0-CA54-1EDC-43884E390F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851858" y="951402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교육장 사진">
            <a:extLst>
              <a:ext uri="{FF2B5EF4-FFF2-40B4-BE49-F238E27FC236}">
                <a16:creationId xmlns:a16="http://schemas.microsoft.com/office/drawing/2014/main" id="{D3FA8366-9627-1F05-F790-627D225290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6860022" y="871973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교육장 사진">
            <a:extLst>
              <a:ext uri="{FF2B5EF4-FFF2-40B4-BE49-F238E27FC236}">
                <a16:creationId xmlns:a16="http://schemas.microsoft.com/office/drawing/2014/main" id="{7388D791-6278-BE55-B146-63DE62498B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6860022" y="4088077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교육장 사진">
            <a:extLst>
              <a:ext uri="{FF2B5EF4-FFF2-40B4-BE49-F238E27FC236}">
                <a16:creationId xmlns:a16="http://schemas.microsoft.com/office/drawing/2014/main" id="{896CBD6B-F7AF-1B82-2A03-69E6721105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0" t="12173" r="15685" b="9351"/>
          <a:stretch/>
        </p:blipFill>
        <p:spPr bwMode="auto">
          <a:xfrm>
            <a:off x="851858" y="3897918"/>
            <a:ext cx="1201579" cy="189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18AFC8-BE47-32F3-B0AB-738C760DB4C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>
                <a:solidFill>
                  <a:schemeClr val="accent1"/>
                </a:solidFill>
                <a:latin typeface="Pretendard Black" panose="02000A03000000020004" pitchFamily="50" charset="-127"/>
                <a:ea typeface="Pretendard Black" panose="02000A03000000020004" pitchFamily="50" charset="-127"/>
                <a:cs typeface="Pretendard Black" panose="02000A03000000020004" pitchFamily="50" charset="-127"/>
              </a:rPr>
              <a:t>＃</a:t>
            </a:r>
            <a:r>
              <a:rPr lang="en-US" altLang="ko-KR" dirty="0"/>
              <a:t>Introduce</a:t>
            </a:r>
            <a:endParaRPr lang="ko-KR" altLang="en-US" b="1" dirty="0">
              <a:latin typeface="Pretendard Black" panose="02000A03000000020004" pitchFamily="50" charset="-127"/>
              <a:ea typeface="Pretendard Black" panose="02000A03000000020004" pitchFamily="50" charset="-127"/>
              <a:cs typeface="Pretendard Black" panose="02000A03000000020004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70000" lnSpcReduction="20000"/>
          </a:bodyPr>
          <a:lstStyle/>
          <a:p>
            <a:r>
              <a:rPr lang="en-US" altLang="ko-KR" dirty="0">
                <a:solidFill>
                  <a:srgbClr val="0070C0"/>
                </a:solidFill>
              </a:rPr>
              <a:t>Power train</a:t>
            </a:r>
          </a:p>
          <a:p>
            <a:r>
              <a:rPr lang="en-US" altLang="ko-KR" dirty="0">
                <a:solidFill>
                  <a:srgbClr val="0070C0"/>
                </a:solidFill>
              </a:rPr>
              <a:t>-</a:t>
            </a:r>
            <a:r>
              <a:rPr lang="ko-KR" altLang="en-US" dirty="0" err="1">
                <a:solidFill>
                  <a:srgbClr val="0070C0"/>
                </a:solidFill>
              </a:rPr>
              <a:t>브금대통령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00:00 ~ 00:04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1. </a:t>
            </a:r>
            <a:r>
              <a:rPr lang="ko-KR" altLang="en-US" sz="1000" dirty="0">
                <a:solidFill>
                  <a:srgbClr val="0070C0"/>
                </a:solidFill>
              </a:rPr>
              <a:t>페이드인으로 로고 소개 후 다운 스케일 </a:t>
            </a:r>
            <a:r>
              <a:rPr lang="en-US" altLang="ko-KR" sz="1000" dirty="0">
                <a:solidFill>
                  <a:srgbClr val="0070C0"/>
                </a:solidFill>
              </a:rPr>
              <a:t>-&gt; </a:t>
            </a:r>
            <a:r>
              <a:rPr lang="ko-KR" altLang="en-US" sz="1000" dirty="0">
                <a:solidFill>
                  <a:srgbClr val="0070C0"/>
                </a:solidFill>
              </a:rPr>
              <a:t>우측상단 배치 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소개영상 시작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2. </a:t>
            </a:r>
            <a:r>
              <a:rPr lang="ko-KR" altLang="en-US" sz="1000" dirty="0">
                <a:solidFill>
                  <a:srgbClr val="0070C0"/>
                </a:solidFill>
              </a:rPr>
              <a:t>로고 소개 후 노래시작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메이플스토리 시작 느낌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sz="1000" dirty="0">
                <a:solidFill>
                  <a:srgbClr val="0070C0"/>
                </a:solidFill>
              </a:rPr>
              <a:t> 로고 띄우고 </a:t>
            </a:r>
            <a:r>
              <a:rPr lang="en-US" altLang="ko-KR" sz="1000" dirty="0" err="1">
                <a:solidFill>
                  <a:srgbClr val="0070C0"/>
                </a:solidFill>
              </a:rPr>
              <a:t>bgm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시작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dirty="0">
                <a:solidFill>
                  <a:srgbClr val="0070C0"/>
                </a:solidFill>
              </a:rPr>
              <a:t> 소개영상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754DD2-300E-74DC-8E63-902BC72ED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9002F5-26FC-3F1E-987C-6FC99BB6DBF6}"/>
              </a:ext>
            </a:extLst>
          </p:cNvPr>
          <p:cNvSpPr txBox="1"/>
          <p:nvPr/>
        </p:nvSpPr>
        <p:spPr>
          <a:xfrm>
            <a:off x="1534885" y="97971"/>
            <a:ext cx="32672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dirty="0">
                <a:solidFill>
                  <a:srgbClr val="0070C0"/>
                </a:solidFill>
              </a:rPr>
              <a:t> 소개영상</a:t>
            </a:r>
          </a:p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3945B1-2EC5-C3A0-EB2D-BD198E3CE051}"/>
              </a:ext>
            </a:extLst>
          </p:cNvPr>
          <p:cNvSpPr txBox="1"/>
          <p:nvPr/>
        </p:nvSpPr>
        <p:spPr>
          <a:xfrm>
            <a:off x="10657115" y="97971"/>
            <a:ext cx="348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4A0FAF-1788-EF62-0652-C54164B9CB33}"/>
              </a:ext>
            </a:extLst>
          </p:cNvPr>
          <p:cNvSpPr txBox="1"/>
          <p:nvPr/>
        </p:nvSpPr>
        <p:spPr>
          <a:xfrm>
            <a:off x="7565571" y="1676400"/>
            <a:ext cx="3453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전체적인 과학관 외관을</a:t>
            </a:r>
            <a:endParaRPr lang="en-US" altLang="ko-KR" dirty="0"/>
          </a:p>
          <a:p>
            <a:r>
              <a:rPr lang="ko-KR" altLang="en-US" dirty="0"/>
              <a:t> </a:t>
            </a:r>
            <a:r>
              <a:rPr lang="en-US" altLang="ko-KR" dirty="0" err="1"/>
              <a:t>bgm</a:t>
            </a:r>
            <a:r>
              <a:rPr lang="en-US" altLang="ko-KR" dirty="0"/>
              <a:t> </a:t>
            </a:r>
            <a:r>
              <a:rPr lang="ko-KR" altLang="en-US" dirty="0"/>
              <a:t>싱크에 맞춰 빠르게 소개</a:t>
            </a:r>
            <a:r>
              <a:rPr lang="en-US" altLang="ko-KR" dirty="0"/>
              <a:t>)</a:t>
            </a:r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01A2BADB-5054-8339-B5E2-5B18CC567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AAB2D446-56DE-BB72-0E12-E9F1F23A9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470" y="966786"/>
            <a:ext cx="3100901" cy="492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3512EB2B-6781-83EA-5DAF-865991806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29" y="966786"/>
            <a:ext cx="3267241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2E0647-BD40-DE32-12D3-40DA1E050C5D}"/>
              </a:ext>
            </a:extLst>
          </p:cNvPr>
          <p:cNvSpPr txBox="1"/>
          <p:nvPr/>
        </p:nvSpPr>
        <p:spPr>
          <a:xfrm>
            <a:off x="7565571" y="370114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대구창의융합교육원</a:t>
            </a:r>
            <a:endParaRPr lang="ko-KR" altLang="en-US" dirty="0"/>
          </a:p>
        </p:txBody>
      </p:sp>
      <p:sp>
        <p:nvSpPr>
          <p:cNvPr id="11" name="텍스트 개체 틀 4">
            <a:extLst>
              <a:ext uri="{FF2B5EF4-FFF2-40B4-BE49-F238E27FC236}">
                <a16:creationId xmlns:a16="http://schemas.microsoft.com/office/drawing/2014/main" id="{8D4B4FF2-8054-A2AF-38B1-13031DA6C957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00:05 ~ 00:15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2" name="텍스트 개체 틀 3">
            <a:extLst>
              <a:ext uri="{FF2B5EF4-FFF2-40B4-BE49-F238E27FC236}">
                <a16:creationId xmlns:a16="http://schemas.microsoft.com/office/drawing/2014/main" id="{7BA7840B-F2CE-013A-34B9-5CC78F566A24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>
                <a:solidFill>
                  <a:srgbClr val="0070C0"/>
                </a:solidFill>
              </a:rPr>
              <a:t>Power train</a:t>
            </a:r>
          </a:p>
          <a:p>
            <a:r>
              <a:rPr lang="en-US" altLang="ko-KR">
                <a:solidFill>
                  <a:srgbClr val="0070C0"/>
                </a:solidFill>
              </a:rPr>
              <a:t>-</a:t>
            </a:r>
            <a:r>
              <a:rPr lang="ko-KR" altLang="en-US">
                <a:solidFill>
                  <a:srgbClr val="0070C0"/>
                </a:solidFill>
              </a:rPr>
              <a:t>브금대통령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78486" y="1529080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1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DEAE2A-E3AB-C242-1200-F83C2B38B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4" y="1529080"/>
            <a:ext cx="6063789" cy="36676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7E7004-9AF8-0428-4BD2-75E134515B83}"/>
              </a:ext>
            </a:extLst>
          </p:cNvPr>
          <p:cNvSpPr txBox="1"/>
          <p:nvPr/>
        </p:nvSpPr>
        <p:spPr>
          <a:xfrm>
            <a:off x="7574096" y="3437263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관 배치도</a:t>
            </a:r>
          </a:p>
        </p:txBody>
      </p:sp>
    </p:spTree>
    <p:extLst>
      <p:ext uri="{BB962C8B-B14F-4D97-AF65-F5344CB8AC3E}">
        <p14:creationId xmlns:p14="http://schemas.microsoft.com/office/powerpoint/2010/main" val="401784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67600" y="1701578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1관 </a:t>
            </a:r>
            <a:r>
              <a:rPr lang="en-US" altLang="ko-KR" sz="1600" dirty="0"/>
              <a:t>: </a:t>
            </a:r>
            <a:r>
              <a:rPr lang="ko-KR" altLang="en-US" sz="1600" dirty="0"/>
              <a:t>생명의 나무 촬영을 시작으로</a:t>
            </a:r>
            <a:endParaRPr lang="en-US" altLang="ko-KR" sz="1600" dirty="0"/>
          </a:p>
          <a:p>
            <a:r>
              <a:rPr lang="ko-KR" altLang="en-US" sz="1600" dirty="0"/>
              <a:t>지구본을 지나 쓰나미</a:t>
            </a:r>
            <a:r>
              <a:rPr lang="en-US" altLang="ko-KR" sz="1600" dirty="0"/>
              <a:t>, </a:t>
            </a:r>
            <a:r>
              <a:rPr lang="ko-KR" altLang="en-US" sz="1600" dirty="0"/>
              <a:t>숲을 촬영 후 마무리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1373F12-AAA3-D3E1-1FE2-81D654078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586" y="1364562"/>
            <a:ext cx="2495898" cy="180047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3890ECB-857B-C635-FE29-1C68B343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949" y="1364562"/>
            <a:ext cx="2495897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8E1013D-E04B-4CA0-040A-AF3AE2B0A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351" y="3543762"/>
            <a:ext cx="2495897" cy="1762371"/>
          </a:xfrm>
          <a:prstGeom prst="rect">
            <a:avLst/>
          </a:prstGeom>
        </p:spPr>
      </p:pic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B8768A88-2AE6-7DEC-0D68-D87384BE4006}"/>
              </a:ext>
            </a:extLst>
          </p:cNvPr>
          <p:cNvSpPr/>
          <p:nvPr/>
        </p:nvSpPr>
        <p:spPr>
          <a:xfrm>
            <a:off x="3850395" y="2175831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CAD746E1-E2DB-D885-B520-E339586D2036}"/>
              </a:ext>
            </a:extLst>
          </p:cNvPr>
          <p:cNvSpPr/>
          <p:nvPr/>
        </p:nvSpPr>
        <p:spPr>
          <a:xfrm rot="8031350">
            <a:off x="4140795" y="3258080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305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78486" y="1620812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2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1A0FEF9-83A6-2120-CE06-5D0D7D69F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16" y="1620812"/>
            <a:ext cx="6152228" cy="34965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DFF2023-BA46-4B78-DBBA-ED36B97C2BA5}"/>
              </a:ext>
            </a:extLst>
          </p:cNvPr>
          <p:cNvSpPr txBox="1"/>
          <p:nvPr/>
        </p:nvSpPr>
        <p:spPr>
          <a:xfrm>
            <a:off x="7574096" y="3437263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</a:t>
            </a:r>
            <a:r>
              <a:rPr lang="ko-KR" altLang="en-US" dirty="0"/>
              <a:t>관 배치도</a:t>
            </a:r>
          </a:p>
        </p:txBody>
      </p:sp>
    </p:spTree>
    <p:extLst>
      <p:ext uri="{BB962C8B-B14F-4D97-AF65-F5344CB8AC3E}">
        <p14:creationId xmlns:p14="http://schemas.microsoft.com/office/powerpoint/2010/main" val="2828967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67600" y="1701578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2</a:t>
            </a:r>
            <a:r>
              <a:rPr lang="ko-KR" altLang="en-US" sz="1600" dirty="0"/>
              <a:t>관 </a:t>
            </a:r>
            <a:r>
              <a:rPr lang="en-US" altLang="ko-KR" sz="1600" dirty="0"/>
              <a:t>: </a:t>
            </a:r>
            <a:r>
              <a:rPr lang="ko-KR" altLang="en-US" sz="1600" dirty="0"/>
              <a:t>속력에 관한 다양한 체험 시설 촬영</a:t>
            </a:r>
            <a:endParaRPr lang="en-US" altLang="ko-KR" sz="1600" dirty="0"/>
          </a:p>
          <a:p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  <a:p>
            <a:endParaRPr lang="en-US" altLang="ko-KR" sz="1600" dirty="0"/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12CC1DC-1676-E57D-3F94-4D6DF243C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91" y="1169215"/>
            <a:ext cx="2476846" cy="174331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E81B1DB-6C47-D972-FC5A-8E45A57E0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311" y="1169215"/>
            <a:ext cx="2467319" cy="179095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8C481DF-3C7E-7702-3B21-AEC39D652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691" y="3500049"/>
            <a:ext cx="2476846" cy="175284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E66EEE4-D923-D05B-B75A-599434E31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0311" y="3500049"/>
            <a:ext cx="2514951" cy="1800476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1DDC69DC-9811-BF58-65BC-D28EDCEE8E66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210002FC-ACFD-5F55-F075-5ADB401AD0FF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E2A97B0F-CEE2-046B-B475-719B2F5E82AE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005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3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1026" name="Picture 2" descr="3전시관 안내도 - 1, 2, 3, 4">
            <a:extLst>
              <a:ext uri="{FF2B5EF4-FFF2-40B4-BE49-F238E27FC236}">
                <a16:creationId xmlns:a16="http://schemas.microsoft.com/office/drawing/2014/main" id="{FD43DA54-C219-5E10-0095-DDA67B237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83" y="948044"/>
            <a:ext cx="6735233" cy="491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133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3</a:t>
            </a:r>
            <a:r>
              <a:rPr lang="ko-KR" altLang="en-US" sz="1600" dirty="0"/>
              <a:t>관</a:t>
            </a:r>
            <a:r>
              <a:rPr lang="en-US" altLang="ko-KR" sz="1600" dirty="0"/>
              <a:t>: </a:t>
            </a:r>
            <a:r>
              <a:rPr lang="ko-KR" altLang="en-US" sz="1600" dirty="0"/>
              <a:t>화살표 순서대로 주요 시설들을 </a:t>
            </a:r>
            <a:endParaRPr lang="en-US" altLang="ko-KR" sz="1600" dirty="0"/>
          </a:p>
          <a:p>
            <a:r>
              <a:rPr lang="ko-KR" altLang="en-US" sz="1600" dirty="0"/>
              <a:t>빠르게 약 </a:t>
            </a:r>
            <a:r>
              <a:rPr lang="en-US" altLang="ko-KR" sz="1600" dirty="0"/>
              <a:t>10</a:t>
            </a:r>
            <a:r>
              <a:rPr lang="ko-KR" altLang="en-US" sz="1600" dirty="0"/>
              <a:t>초가량 촬영</a:t>
            </a:r>
            <a:r>
              <a:rPr lang="en-US" altLang="ko-KR" sz="1600" dirty="0"/>
              <a:t>.</a:t>
            </a:r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D3F64EE-069B-E6C5-D12F-99A2DC555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598" y="1123830"/>
            <a:ext cx="2534004" cy="17147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D227DFF-4FA9-90CC-C6E3-F3E2B97FA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4584" y="1123830"/>
            <a:ext cx="2495898" cy="17718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13E48A9-B7D7-0DD1-EFC7-5FAEB5F24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756" y="3506315"/>
            <a:ext cx="2476846" cy="176237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979FB4F-CF31-DBB1-6C38-ECF6BC93C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5057" y="3472594"/>
            <a:ext cx="2505425" cy="179095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391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4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3074" name="Picture 2" descr="3전시관 안내도 - 1, 2, 3, 4">
            <a:extLst>
              <a:ext uri="{FF2B5EF4-FFF2-40B4-BE49-F238E27FC236}">
                <a16:creationId xmlns:a16="http://schemas.microsoft.com/office/drawing/2014/main" id="{66797765-115D-200C-8493-D20CAD9F3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42" y="966786"/>
            <a:ext cx="6421458" cy="4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79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4</a:t>
            </a:r>
            <a:r>
              <a:rPr lang="ko-KR" altLang="en-US" sz="1600" dirty="0"/>
              <a:t>관</a:t>
            </a:r>
            <a:r>
              <a:rPr lang="en-US" altLang="ko-KR" sz="1600" dirty="0"/>
              <a:t>: </a:t>
            </a:r>
            <a:r>
              <a:rPr lang="ko-KR" altLang="en-US" sz="1600" dirty="0"/>
              <a:t>화살표 순서대로 주요 시설들을 </a:t>
            </a:r>
            <a:endParaRPr lang="en-US" altLang="ko-KR" sz="1600" dirty="0"/>
          </a:p>
          <a:p>
            <a:r>
              <a:rPr lang="ko-KR" altLang="en-US" sz="1600" dirty="0"/>
              <a:t>빠르게 약 </a:t>
            </a:r>
            <a:r>
              <a:rPr lang="en-US" altLang="ko-KR" sz="1600" dirty="0"/>
              <a:t>10</a:t>
            </a:r>
            <a:r>
              <a:rPr lang="ko-KR" altLang="en-US" sz="1600" dirty="0"/>
              <a:t>초가량 촬영</a:t>
            </a:r>
            <a:r>
              <a:rPr lang="en-US" altLang="ko-KR" sz="1600" dirty="0"/>
              <a:t>.</a:t>
            </a:r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85BF4B-0EC1-4FAA-9EAD-766B6011B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756" y="1123830"/>
            <a:ext cx="2534004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9D6A36C-A29A-240C-EF9E-984D68F8D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573" y="1123830"/>
            <a:ext cx="2505425" cy="179095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67B5B87-E8E6-F962-C80B-0A97DABE6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0573" y="3532519"/>
            <a:ext cx="2505425" cy="175284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06C9A1D-47CF-F75E-D2DE-CEBFD9BC7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756" y="3487262"/>
            <a:ext cx="2514951" cy="1781424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653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37C64032-2795-A128-9B16-2FC9D9049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3D72B9-0905-E238-0E47-4E35D6F69B84}"/>
              </a:ext>
            </a:extLst>
          </p:cNvPr>
          <p:cNvSpPr txBox="1"/>
          <p:nvPr/>
        </p:nvSpPr>
        <p:spPr>
          <a:xfrm>
            <a:off x="7674428" y="1654629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아이들이 재미있게 </a:t>
            </a:r>
            <a:r>
              <a:rPr lang="ko-KR" altLang="en-US"/>
              <a:t>즐기는 장면과 </a:t>
            </a:r>
            <a:r>
              <a:rPr lang="ko-KR" altLang="en-US" dirty="0" err="1"/>
              <a:t>웃는모습으로</a:t>
            </a:r>
            <a:r>
              <a:rPr lang="ko-KR" altLang="en-US" dirty="0"/>
              <a:t> 마무리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A0ECF2-C9E4-90F2-95DB-0E137549529A}"/>
              </a:ext>
            </a:extLst>
          </p:cNvPr>
          <p:cNvSpPr txBox="1"/>
          <p:nvPr/>
        </p:nvSpPr>
        <p:spPr>
          <a:xfrm>
            <a:off x="7674428" y="3429000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끝나는 타이밍 </a:t>
            </a:r>
            <a:r>
              <a:rPr lang="en-US" altLang="ko-KR" dirty="0"/>
              <a:t>( 00:54 ) </a:t>
            </a:r>
            <a:r>
              <a:rPr lang="ko-KR" altLang="en-US" dirty="0"/>
              <a:t>초에 맞춰서 영상 마무리</a:t>
            </a:r>
          </a:p>
        </p:txBody>
      </p:sp>
      <p:pic>
        <p:nvPicPr>
          <p:cNvPr id="6146" name="Picture 2" descr="Happy Children's Day 2022: Best Messages, Quotes, Wishes and Images to share on Children's Day">
            <a:extLst>
              <a:ext uri="{FF2B5EF4-FFF2-40B4-BE49-F238E27FC236}">
                <a16:creationId xmlns:a16="http://schemas.microsoft.com/office/drawing/2014/main" id="{0EF56F4C-A691-6557-B48C-25DF8FA19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66786"/>
            <a:ext cx="6172199" cy="46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53666EE6-9C72-E41F-2A6F-0EBC476C58FA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00:50 ~ 00:54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과학관 전체 소개 후 마지막으로</a:t>
            </a:r>
            <a:endParaRPr lang="en-US" altLang="ko-KR" sz="1600" dirty="0"/>
          </a:p>
          <a:p>
            <a:r>
              <a:rPr lang="ko-KR" altLang="en-US" sz="1600" dirty="0"/>
              <a:t>천체 투영관 약 </a:t>
            </a:r>
            <a:r>
              <a:rPr lang="en-US" altLang="ko-KR" sz="1600" dirty="0"/>
              <a:t>10</a:t>
            </a:r>
            <a:r>
              <a:rPr lang="ko-KR" altLang="en-US" sz="1600" dirty="0"/>
              <a:t>초가량 촬영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7D03E1-C72B-0B5B-9A98-21DA09C80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46" y="1405030"/>
            <a:ext cx="5874708" cy="386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67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310EBC-B0AC-F22B-A3E9-79DFF4F0B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7C7BEF-FBD0-AF6C-1AA7-3FC22CD3B2E8}"/>
              </a:ext>
            </a:extLst>
          </p:cNvPr>
          <p:cNvSpPr txBox="1"/>
          <p:nvPr/>
        </p:nvSpPr>
        <p:spPr>
          <a:xfrm>
            <a:off x="7576457" y="1719943"/>
            <a:ext cx="369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서서히 줄어들면서 로고 확대 후 </a:t>
            </a:r>
            <a:r>
              <a:rPr lang="en-US" altLang="ko-KR" dirty="0"/>
              <a:t>L</a:t>
            </a:r>
            <a:r>
              <a:rPr lang="ko-KR" altLang="en-US" dirty="0"/>
              <a:t>컷 편집으로 영상 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07F391-D632-331D-C633-42CCB0683B4C}"/>
              </a:ext>
            </a:extLst>
          </p:cNvPr>
          <p:cNvSpPr txBox="1"/>
          <p:nvPr/>
        </p:nvSpPr>
        <p:spPr>
          <a:xfrm>
            <a:off x="7674428" y="3429000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끝나는 타이밍 </a:t>
            </a:r>
            <a:r>
              <a:rPr lang="en-US" altLang="ko-KR" dirty="0"/>
              <a:t>( 00:55 ) </a:t>
            </a:r>
            <a:r>
              <a:rPr lang="ko-KR" altLang="en-US" dirty="0"/>
              <a:t>초에 맞춰서 영상 마무리</a:t>
            </a:r>
          </a:p>
        </p:txBody>
      </p:sp>
      <p:sp>
        <p:nvSpPr>
          <p:cNvPr id="6" name="텍스트 개체 틀 4">
            <a:extLst>
              <a:ext uri="{FF2B5EF4-FFF2-40B4-BE49-F238E27FC236}">
                <a16:creationId xmlns:a16="http://schemas.microsoft.com/office/drawing/2014/main" id="{A3F68BF2-E315-7877-71DF-6CEB5CBAC10E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00:55 ~ 00:59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249</TotalTime>
  <Words>912</Words>
  <Application>Microsoft Office PowerPoint</Application>
  <PresentationFormat>와이드스크린</PresentationFormat>
  <Paragraphs>151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맑은 고딕</vt:lpstr>
      <vt:lpstr>Noto Sans CJK KR Regular</vt:lpstr>
      <vt:lpstr>Pretendard</vt:lpstr>
      <vt:lpstr>Pretendard Black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32</cp:revision>
  <dcterms:created xsi:type="dcterms:W3CDTF">2019-02-01T01:32:50Z</dcterms:created>
  <dcterms:modified xsi:type="dcterms:W3CDTF">2023-04-27T03:19:29Z</dcterms:modified>
</cp:coreProperties>
</file>