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6" r:id="rId2"/>
    <p:sldId id="287" r:id="rId3"/>
    <p:sldId id="277" r:id="rId4"/>
    <p:sldId id="265" r:id="rId5"/>
    <p:sldId id="267" r:id="rId6"/>
    <p:sldId id="268" r:id="rId7"/>
    <p:sldId id="278" r:id="rId8"/>
    <p:sldId id="269" r:id="rId9"/>
    <p:sldId id="270" r:id="rId10"/>
    <p:sldId id="279" r:id="rId11"/>
    <p:sldId id="271" r:id="rId12"/>
    <p:sldId id="273" r:id="rId13"/>
    <p:sldId id="272" r:id="rId14"/>
    <p:sldId id="286" r:id="rId15"/>
    <p:sldId id="280" r:id="rId16"/>
    <p:sldId id="281" r:id="rId17"/>
    <p:sldId id="283" r:id="rId18"/>
    <p:sldId id="282" r:id="rId19"/>
    <p:sldId id="284" r:id="rId20"/>
    <p:sldId id="275" r:id="rId21"/>
    <p:sldId id="285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7708FA-949A-A091-0360-78E179825F9F}"/>
              </a:ext>
            </a:extLst>
          </p:cNvPr>
          <p:cNvSpPr txBox="1"/>
          <p:nvPr/>
        </p:nvSpPr>
        <p:spPr>
          <a:xfrm>
            <a:off x="550984" y="1219200"/>
            <a:ext cx="1128346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선우 감독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ko-KR" altLang="en-US" dirty="0"/>
              <a:t>영상편집반 대표</a:t>
            </a:r>
            <a:endParaRPr lang="en-US" altLang="ko-KR" dirty="0"/>
          </a:p>
          <a:p>
            <a:r>
              <a:rPr lang="ko-KR" altLang="en-US" dirty="0"/>
              <a:t>영상 실무 경험有</a:t>
            </a:r>
            <a:endParaRPr lang="en-US" altLang="ko-KR" dirty="0"/>
          </a:p>
          <a:p>
            <a:r>
              <a:rPr lang="ko-KR" altLang="en-US" dirty="0"/>
              <a:t>준원 음향감독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en-US" altLang="ko-KR" dirty="0"/>
              <a:t>~</a:t>
            </a:r>
            <a:r>
              <a:rPr lang="ko-KR" altLang="en-US" dirty="0"/>
              <a:t>초청 공연</a:t>
            </a:r>
            <a:endParaRPr lang="en-US" altLang="ko-KR" dirty="0"/>
          </a:p>
          <a:p>
            <a:r>
              <a:rPr lang="ko-KR" altLang="en-US" dirty="0"/>
              <a:t>민서 미술감독 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ko-KR" altLang="en-US" dirty="0"/>
              <a:t>전국 초등부 미술대회 수상</a:t>
            </a:r>
            <a:endParaRPr lang="en-US" altLang="ko-KR" dirty="0"/>
          </a:p>
          <a:p>
            <a:r>
              <a:rPr lang="ko-KR" altLang="en-US" dirty="0"/>
              <a:t>지혁 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AB3AEC0-2521-B432-F6B5-F2311FF46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8900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0FFE99C-8FDB-8616-A86F-4DA25057CF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230" y="1263787"/>
            <a:ext cx="6763381" cy="50725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38316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9823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2BB493BA-BABB-0A68-E70E-7CC8D5F61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74694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2894" y="966786"/>
            <a:ext cx="6094602" cy="5371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언제나 색다른 유형의 광고는 필요합니다</a:t>
            </a:r>
            <a:r>
              <a:rPr lang="en-US" altLang="ko-KR" sz="1000" dirty="0">
                <a:solidFill>
                  <a:srgbClr val="0070C0"/>
                </a:solidFill>
              </a:rPr>
              <a:t>.'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1. </a:t>
            </a:r>
            <a:r>
              <a:rPr lang="ko-KR" altLang="en-US" sz="1000" dirty="0">
                <a:solidFill>
                  <a:srgbClr val="0070C0"/>
                </a:solidFill>
              </a:rPr>
              <a:t>요즘 사람들은 광고를 찾아보지 않는 것 같습니다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장점들을 이야기하며 사람들을 모으는 광고는 지루하고 딱딱한 느낌이 있어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저희는 기존의 과학관 광고들과는 다르게 저희는 사람들이 재미있게 볼 수 </a:t>
            </a:r>
            <a:r>
              <a:rPr lang="ko-KR" altLang="en-US" sz="1000" dirty="0" err="1">
                <a:solidFill>
                  <a:srgbClr val="0070C0"/>
                </a:solidFill>
              </a:rPr>
              <a:t>있을만한</a:t>
            </a:r>
            <a:r>
              <a:rPr lang="ko-KR" altLang="en-US" sz="1000" dirty="0">
                <a:solidFill>
                  <a:srgbClr val="0070C0"/>
                </a:solidFill>
              </a:rPr>
              <a:t> 광고를 만들어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사람들에게 가볍고 색다른 느낌을 주고 싶었습니다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2. </a:t>
            </a:r>
            <a:r>
              <a:rPr lang="ko-KR" altLang="en-US" sz="1000" dirty="0">
                <a:solidFill>
                  <a:srgbClr val="0070C0"/>
                </a:solidFill>
              </a:rPr>
              <a:t>짧은 힐링을 어디서 즐길지 고민하는 사람들을 위해 예천천문우주센터를 추천하고 싶었습니다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예천천문우주센터를 통해 어린아이들은 추억을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부모들은 행복을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커플들은 사랑을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어르신들은 활력을 얻을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3. </a:t>
            </a:r>
            <a:r>
              <a:rPr lang="ko-KR" altLang="en-US" sz="1000" dirty="0">
                <a:solidFill>
                  <a:srgbClr val="0070C0"/>
                </a:solidFill>
              </a:rPr>
              <a:t>예천천문우주센터는 충분히 즐길 거리가 있고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힐링할</a:t>
            </a:r>
            <a:r>
              <a:rPr lang="ko-KR" altLang="en-US" sz="1000" dirty="0">
                <a:solidFill>
                  <a:srgbClr val="0070C0"/>
                </a:solidFill>
              </a:rPr>
              <a:t> 수 있는 장소인데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과학관이라는 이유만으로 재미없다는 이미지가 </a:t>
            </a:r>
            <a:r>
              <a:rPr lang="ko-KR" altLang="en-US" sz="1000" dirty="0" err="1">
                <a:solidFill>
                  <a:srgbClr val="0070C0"/>
                </a:solidFill>
              </a:rPr>
              <a:t>씌어있는</a:t>
            </a:r>
            <a:r>
              <a:rPr lang="ko-KR" altLang="en-US" sz="1000" dirty="0">
                <a:solidFill>
                  <a:srgbClr val="0070C0"/>
                </a:solidFill>
              </a:rPr>
              <a:t> 것 같아 홍보영상을 기획하게 되었습니다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틀에 </a:t>
            </a:r>
            <a:r>
              <a:rPr lang="ko-KR" altLang="en-US" sz="1000" dirty="0" err="1">
                <a:solidFill>
                  <a:srgbClr val="0070C0"/>
                </a:solidFill>
              </a:rPr>
              <a:t>박혀있다는</a:t>
            </a:r>
            <a:r>
              <a:rPr lang="ko-KR" altLang="en-US" sz="1000" dirty="0">
                <a:solidFill>
                  <a:srgbClr val="0070C0"/>
                </a:solidFill>
              </a:rPr>
              <a:t> 느낌의 과학관 이미지를 색다른 홍보를 통해 새로운 긍정적인 이미지를 기대할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시놉시스 </a:t>
            </a:r>
            <a:r>
              <a:rPr lang="en-US" altLang="ko-KR" sz="1000" dirty="0">
                <a:solidFill>
                  <a:srgbClr val="0070C0"/>
                </a:solidFill>
              </a:rPr>
              <a:t>: '</a:t>
            </a:r>
            <a:r>
              <a:rPr lang="ko-KR" altLang="en-US" sz="1000" dirty="0">
                <a:solidFill>
                  <a:srgbClr val="0070C0"/>
                </a:solidFill>
              </a:rPr>
              <a:t>예천천문우주센터 홍보를 위한 원격회의를 시작한 그들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업로드 날짜 </a:t>
            </a:r>
            <a:r>
              <a:rPr lang="en-US" altLang="ko-KR" sz="1000" dirty="0">
                <a:solidFill>
                  <a:srgbClr val="0070C0"/>
                </a:solidFill>
              </a:rPr>
              <a:t>: 2023-05-05 (5</a:t>
            </a:r>
            <a:r>
              <a:rPr lang="ko-KR" altLang="en-US" sz="1000" dirty="0">
                <a:solidFill>
                  <a:srgbClr val="0070C0"/>
                </a:solidFill>
              </a:rPr>
              <a:t>월은 가정의 달</a:t>
            </a:r>
            <a:r>
              <a:rPr lang="en-US" altLang="ko-KR" sz="1000" dirty="0">
                <a:solidFill>
                  <a:srgbClr val="0070C0"/>
                </a:solidFill>
              </a:rPr>
              <a:t>, 5</a:t>
            </a:r>
            <a:r>
              <a:rPr lang="ko-KR" altLang="en-US" sz="1000" dirty="0">
                <a:solidFill>
                  <a:srgbClr val="0070C0"/>
                </a:solidFill>
              </a:rPr>
              <a:t>일은 공휴일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~7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단편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 페이크 다큐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5448C32-8311-8DAE-7796-430705704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7496" y="966786"/>
            <a:ext cx="4834314" cy="11156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7C300E8-9E68-31B7-1D6E-B1679E2AA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497" y="2217869"/>
            <a:ext cx="3750938" cy="261203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588C9FA-C1F4-5431-6663-F1F1819217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261" y="4288403"/>
            <a:ext cx="2050110" cy="20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10D2BD5-0771-CE5C-C4E6-738FAEBDF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AE1A85-6A2E-34EB-34E6-29FEDDFF4BF6}"/>
              </a:ext>
            </a:extLst>
          </p:cNvPr>
          <p:cNvSpPr txBox="1"/>
          <p:nvPr/>
        </p:nvSpPr>
        <p:spPr>
          <a:xfrm>
            <a:off x="7543801" y="1811018"/>
            <a:ext cx="388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페이드</a:t>
            </a:r>
            <a:r>
              <a:rPr lang="ko-KR" altLang="en-US" sz="1400" dirty="0"/>
              <a:t> 인으로 시작</a:t>
            </a:r>
            <a:endParaRPr lang="en-US" altLang="ko-KR" sz="1400" dirty="0"/>
          </a:p>
          <a:p>
            <a:r>
              <a:rPr lang="ko-KR" altLang="en-US" sz="1400" dirty="0"/>
              <a:t>오버 더 </a:t>
            </a:r>
            <a:r>
              <a:rPr lang="ko-KR" altLang="en-US" sz="1400" dirty="0" err="1"/>
              <a:t>숄더</a:t>
            </a:r>
            <a:r>
              <a:rPr lang="ko-KR" altLang="en-US" sz="1400" dirty="0"/>
              <a:t> 샷으로 예천천문 우주센터</a:t>
            </a:r>
            <a:endParaRPr lang="en-US" altLang="ko-KR" sz="1400" dirty="0"/>
          </a:p>
          <a:p>
            <a:r>
              <a:rPr lang="ko-KR" altLang="en-US" sz="1400" dirty="0"/>
              <a:t>홈페이지를 </a:t>
            </a:r>
            <a:r>
              <a:rPr lang="ko-KR" altLang="en-US" sz="1400" dirty="0" err="1"/>
              <a:t>보고있는</a:t>
            </a:r>
            <a:r>
              <a:rPr lang="ko-KR" altLang="en-US" sz="1400" dirty="0"/>
              <a:t> 팀장을 보여준다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04C7B-FEFD-80F5-E649-47E4392EC9C1}"/>
              </a:ext>
            </a:extLst>
          </p:cNvPr>
          <p:cNvSpPr txBox="1"/>
          <p:nvPr/>
        </p:nvSpPr>
        <p:spPr>
          <a:xfrm>
            <a:off x="7643447" y="3610708"/>
            <a:ext cx="378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애들 다 </a:t>
            </a:r>
            <a:r>
              <a:rPr lang="ko-KR" altLang="en-US" sz="1400" dirty="0" err="1"/>
              <a:t>모였니</a:t>
            </a:r>
            <a:r>
              <a:rPr lang="en-US" altLang="ko-KR" sz="1400" dirty="0"/>
              <a:t>? </a:t>
            </a:r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B613E0-24F8-1F6C-274F-D883DB975839}"/>
              </a:ext>
            </a:extLst>
          </p:cNvPr>
          <p:cNvSpPr txBox="1"/>
          <p:nvPr/>
        </p:nvSpPr>
        <p:spPr>
          <a:xfrm>
            <a:off x="7455879" y="5564285"/>
            <a:ext cx="3974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:1.</a:t>
            </a:r>
            <a:r>
              <a:rPr lang="ko-KR" altLang="en-US" sz="1400" dirty="0"/>
              <a:t>배경음이 끝나고 마우스 딸깍딸깍</a:t>
            </a:r>
            <a:endParaRPr lang="en-US" altLang="ko-KR" sz="1400" dirty="0"/>
          </a:p>
          <a:p>
            <a:r>
              <a:rPr lang="en-US" altLang="ko-KR" sz="1400" dirty="0"/>
              <a:t>2.</a:t>
            </a:r>
            <a:r>
              <a:rPr lang="ko-KR" altLang="en-US" sz="1400" dirty="0"/>
              <a:t>전화 </a:t>
            </a:r>
            <a:r>
              <a:rPr lang="ko-KR" altLang="en-US" sz="1400" dirty="0" err="1"/>
              <a:t>연결음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뚜루루루</a:t>
            </a:r>
            <a:r>
              <a:rPr lang="en-US" altLang="ko-KR" sz="1400" dirty="0"/>
              <a:t>)</a:t>
            </a:r>
          </a:p>
          <a:p>
            <a:r>
              <a:rPr lang="ko-KR" altLang="en-US" sz="1400" dirty="0" err="1"/>
              <a:t>배경음</a:t>
            </a:r>
            <a:r>
              <a:rPr lang="en-US" altLang="ko-KR" sz="1400" dirty="0"/>
              <a:t>:</a:t>
            </a:r>
            <a:r>
              <a:rPr lang="en-US" altLang="ko-KR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Campfire ~4</a:t>
            </a:r>
            <a:r>
              <a:rPr lang="ko-KR" altLang="en-US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초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BC78C-4FE3-8C03-7FBA-66759FDC5443}"/>
              </a:ext>
            </a:extLst>
          </p:cNvPr>
          <p:cNvSpPr txBox="1"/>
          <p:nvPr/>
        </p:nvSpPr>
        <p:spPr>
          <a:xfrm>
            <a:off x="7772401" y="4695218"/>
            <a:ext cx="3528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전화전에 홈페이지를 훑어본다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5ACEF4-89EB-B5AD-F262-673C58BDECDF}"/>
              </a:ext>
            </a:extLst>
          </p:cNvPr>
          <p:cNvSpPr txBox="1"/>
          <p:nvPr/>
        </p:nvSpPr>
        <p:spPr>
          <a:xfrm>
            <a:off x="10663961" y="88771"/>
            <a:ext cx="687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131C25-A8DB-1AC7-4CAF-30BB74B55C8D}"/>
              </a:ext>
            </a:extLst>
          </p:cNvPr>
          <p:cNvSpPr txBox="1"/>
          <p:nvPr/>
        </p:nvSpPr>
        <p:spPr>
          <a:xfrm>
            <a:off x="1489685" y="6018398"/>
            <a:ext cx="272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43092" y="196073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디스코드</a:t>
            </a:r>
            <a:r>
              <a:rPr lang="ko-KR" altLang="en-US" sz="1400" dirty="0"/>
              <a:t> 화면으로 줌인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4A08FD-2FEF-78C3-B686-B3F6EABE42D1}"/>
              </a:ext>
            </a:extLst>
          </p:cNvPr>
          <p:cNvSpPr txBox="1"/>
          <p:nvPr/>
        </p:nvSpPr>
        <p:spPr>
          <a:xfrm>
            <a:off x="7829928" y="4699168"/>
            <a:ext cx="3609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민서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2:</a:t>
            </a:r>
            <a:r>
              <a:rPr lang="ko-KR" altLang="en-US" sz="1400" dirty="0"/>
              <a:t>준원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3:</a:t>
            </a:r>
            <a:r>
              <a:rPr lang="ko-KR" altLang="en-US" sz="1400" dirty="0"/>
              <a:t>선우</a:t>
            </a:r>
            <a:r>
              <a:rPr lang="en-US" altLang="ko-KR" sz="1400" dirty="0"/>
              <a:t>,</a:t>
            </a:r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지혁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F3D77B-AB56-1465-5AB5-2F47AF0A5931}"/>
              </a:ext>
            </a:extLst>
          </p:cNvPr>
          <p:cNvSpPr txBox="1"/>
          <p:nvPr/>
        </p:nvSpPr>
        <p:spPr>
          <a:xfrm>
            <a:off x="7539258" y="5528789"/>
            <a:ext cx="3978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</a:t>
            </a:r>
            <a:r>
              <a:rPr lang="ko-KR" altLang="en-US" sz="1400" dirty="0"/>
              <a:t>팀장이 </a:t>
            </a:r>
            <a:r>
              <a:rPr lang="ko-KR" altLang="en-US" sz="1400" dirty="0" err="1"/>
              <a:t>들어올때</a:t>
            </a:r>
            <a:r>
              <a:rPr lang="ko-KR" altLang="en-US" sz="1400" dirty="0"/>
              <a:t> </a:t>
            </a:r>
            <a:r>
              <a:rPr lang="en-US" altLang="ko-KR" sz="1400" dirty="0"/>
              <a:t>‘</a:t>
            </a:r>
            <a:r>
              <a:rPr lang="ko-KR" altLang="en-US" sz="1400" dirty="0" err="1"/>
              <a:t>띠링</a:t>
            </a:r>
            <a:r>
              <a:rPr lang="en-US" altLang="ko-KR" sz="1400" dirty="0"/>
              <a:t>’</a:t>
            </a:r>
            <a:endParaRPr lang="ko-KR" altLang="en-US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0791" y="3369733"/>
            <a:ext cx="38327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약간의 정적이 </a:t>
            </a:r>
            <a:r>
              <a:rPr lang="ko-KR" altLang="en-US" sz="1400" dirty="0" err="1"/>
              <a:t>흐른뒤</a:t>
            </a:r>
            <a:r>
              <a:rPr lang="ko-KR" altLang="en-US" sz="1400" dirty="0"/>
              <a:t> </a:t>
            </a:r>
            <a:endParaRPr lang="en-US" altLang="ko-KR" sz="1400" dirty="0"/>
          </a:p>
          <a:p>
            <a:r>
              <a:rPr lang="ko-KR" altLang="en-US" sz="1400" dirty="0"/>
              <a:t>팀원들</a:t>
            </a:r>
            <a:r>
              <a:rPr lang="en-US" altLang="ko-KR" sz="1400" dirty="0"/>
              <a:t>:</a:t>
            </a:r>
            <a:r>
              <a:rPr lang="ko-KR" altLang="en-US" sz="1400" dirty="0"/>
              <a:t>안녕하세요</a:t>
            </a:r>
            <a:endParaRPr lang="en-US" altLang="ko-KR" sz="1400" dirty="0"/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예천천문 우주센터 회의 시작하겠습니다</a:t>
            </a:r>
            <a:endParaRPr lang="en-US" altLang="ko-KR" sz="1400" dirty="0"/>
          </a:p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시작합시다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67489" y="197554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#2</a:t>
            </a:r>
            <a:r>
              <a:rPr lang="ko-KR" altLang="en-US" sz="1400" dirty="0"/>
              <a:t>랑 동일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9258" y="3658566"/>
            <a:ext cx="3832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준원씨부터 말해봐요</a:t>
            </a:r>
            <a:br>
              <a:rPr lang="en-US" altLang="ko-KR" sz="1400" dirty="0"/>
            </a:br>
            <a:r>
              <a:rPr lang="ko-KR" altLang="en-US" sz="1400" dirty="0"/>
              <a:t>준원</a:t>
            </a:r>
            <a:r>
              <a:rPr lang="en-US" altLang="ko-KR" sz="1400" dirty="0"/>
              <a:t>:</a:t>
            </a:r>
            <a:r>
              <a:rPr lang="ko-KR" altLang="en-US" sz="1400" dirty="0" err="1"/>
              <a:t>넵</a:t>
            </a:r>
            <a:r>
              <a:rPr lang="en-US" altLang="ko-KR" sz="1400" dirty="0"/>
              <a:t>!</a:t>
            </a:r>
            <a:endParaRPr lang="ko-KR" altLang="en-US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779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53ABBC-9446-448B-B8A2-3C91967B8A8C}"/>
              </a:ext>
            </a:extLst>
          </p:cNvPr>
          <p:cNvSpPr txBox="1"/>
          <p:nvPr/>
        </p:nvSpPr>
        <p:spPr>
          <a:xfrm>
            <a:off x="7521090" y="1918574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준원이의 모습을 </a:t>
            </a:r>
            <a:r>
              <a:rPr lang="ko-KR" altLang="en-US" sz="1400" dirty="0" err="1"/>
              <a:t>풀샷</a:t>
            </a:r>
            <a:r>
              <a:rPr lang="en-US" altLang="ko-KR" sz="1400" dirty="0"/>
              <a:t>-&gt;</a:t>
            </a:r>
            <a:r>
              <a:rPr lang="ko-KR" altLang="en-US" sz="1400" dirty="0" err="1"/>
              <a:t>인물포커스</a:t>
            </a:r>
            <a:endParaRPr lang="ko-KR" alt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9B72D-E0B6-5E9E-24BF-BE0844180EB2}"/>
              </a:ext>
            </a:extLst>
          </p:cNvPr>
          <p:cNvSpPr txBox="1"/>
          <p:nvPr/>
        </p:nvSpPr>
        <p:spPr>
          <a:xfrm>
            <a:off x="7521089" y="3628960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후</a:t>
            </a:r>
            <a:r>
              <a:rPr lang="en-US" altLang="ko-KR" sz="1400" dirty="0"/>
              <a:t>….</a:t>
            </a:r>
            <a:endParaRPr lang="ko-KR" altLang="en-US" sz="1400" dirty="0"/>
          </a:p>
        </p:txBody>
      </p:sp>
      <p:pic>
        <p:nvPicPr>
          <p:cNvPr id="1028" name="Picture 4" descr="현대해상 다이렉트 자동차보험, 마음편한 현대해상 광고">
            <a:extLst>
              <a:ext uri="{FF2B5EF4-FFF2-40B4-BE49-F238E27FC236}">
                <a16:creationId xmlns:a16="http://schemas.microsoft.com/office/drawing/2014/main" id="{87173D72-787D-5211-92C8-641F691AED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3013A4-DE76-1D8F-2DEB-644F1E2C4425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Ppt</a:t>
            </a:r>
            <a:r>
              <a:rPr lang="ko-KR" altLang="en-US" dirty="0"/>
              <a:t>표지로 화면전환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예천천문우주센터의 스타하우스를 소개한다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18" name="내용 개체 틀 17">
            <a:extLst>
              <a:ext uri="{FF2B5EF4-FFF2-40B4-BE49-F238E27FC236}">
                <a16:creationId xmlns:a16="http://schemas.microsoft.com/office/drawing/2014/main" id="{515DD03F-5FA4-1634-18C0-4D5714297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70098"/>
            <a:ext cx="6172200" cy="3467004"/>
          </a:xfrm>
        </p:spPr>
      </p:pic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428999"/>
            <a:ext cx="38366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</a:t>
            </a:r>
            <a:r>
              <a:rPr lang="ko-KR" altLang="en-US" dirty="0"/>
              <a:t>그 </a:t>
            </a:r>
            <a:r>
              <a:rPr lang="ko-KR" altLang="en-US" dirty="0" err="1"/>
              <a:t>준원씨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준원</a:t>
            </a:r>
            <a:r>
              <a:rPr lang="en-US" altLang="ko-KR" dirty="0"/>
              <a:t>: </a:t>
            </a:r>
            <a:r>
              <a:rPr lang="ko-KR" altLang="en-US" dirty="0"/>
              <a:t>예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팀장</a:t>
            </a:r>
            <a:r>
              <a:rPr lang="en-US" altLang="ko-KR" dirty="0"/>
              <a:t>: (</a:t>
            </a:r>
            <a:r>
              <a:rPr lang="ko-KR" altLang="en-US" dirty="0"/>
              <a:t>뭔가 질문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9317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9E9A67AB-0E84-EB79-C54A-2FB9A1F38F8E}"/>
              </a:ext>
            </a:extLst>
          </p:cNvPr>
          <p:cNvSpPr txBox="1"/>
          <p:nvPr/>
        </p:nvSpPr>
        <p:spPr>
          <a:xfrm>
            <a:off x="7535331" y="1655339"/>
            <a:ext cx="3945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준원이가 긴장하며 땀 흘리는 모습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</a:t>
            </a:r>
            <a:endParaRPr lang="en-US" altLang="ko-KR" dirty="0"/>
          </a:p>
          <a:p>
            <a:r>
              <a:rPr lang="ko-KR" altLang="en-US" dirty="0"/>
              <a:t>눈알 왼쪽</a:t>
            </a:r>
            <a:r>
              <a:rPr lang="en-US" altLang="ko-KR" dirty="0"/>
              <a:t>-&gt;</a:t>
            </a:r>
            <a:r>
              <a:rPr lang="ko-KR" altLang="en-US" dirty="0"/>
              <a:t>오른쪽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B339BA-6E88-DD0A-1A55-D4BD1041A42F}"/>
              </a:ext>
            </a:extLst>
          </p:cNvPr>
          <p:cNvSpPr txBox="1"/>
          <p:nvPr/>
        </p:nvSpPr>
        <p:spPr>
          <a:xfrm>
            <a:off x="7535331" y="3572933"/>
            <a:ext cx="381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에</a:t>
            </a:r>
            <a:r>
              <a:rPr lang="en-US" altLang="ko-KR" dirty="0"/>
              <a:t>?…</a:t>
            </a:r>
            <a:r>
              <a:rPr lang="ko-KR" altLang="en-US" dirty="0"/>
              <a:t>에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팀장</a:t>
            </a:r>
            <a:r>
              <a:rPr lang="en-US" altLang="ko-KR" dirty="0">
                <a:sym typeface="Wingdings" panose="05000000000000000000" pitchFamily="2" charset="2"/>
              </a:rPr>
              <a:t>:</a:t>
            </a:r>
            <a:r>
              <a:rPr lang="ko-KR" altLang="en-US" dirty="0" err="1">
                <a:sym typeface="Wingdings" panose="05000000000000000000" pitchFamily="2" charset="2"/>
              </a:rPr>
              <a:t>준원씨</a:t>
            </a:r>
            <a:r>
              <a:rPr lang="en-US" altLang="ko-KR" dirty="0">
                <a:sym typeface="Wingdings" panose="05000000000000000000" pitchFamily="2" charset="2"/>
              </a:rPr>
              <a:t>?(</a:t>
            </a:r>
            <a:r>
              <a:rPr lang="ko-KR" altLang="en-US" dirty="0"/>
              <a:t>백그라운드 사운드</a:t>
            </a:r>
            <a:r>
              <a:rPr lang="en-US" altLang="ko-KR" dirty="0"/>
              <a:t>)X3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FE59A9-6A27-52D5-5E04-01ED3F84E69A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쿵</a:t>
            </a:r>
            <a:r>
              <a:rPr lang="en-US" altLang="ko-KR" dirty="0"/>
              <a:t>!, </a:t>
            </a:r>
            <a:r>
              <a:rPr lang="ko-KR" altLang="en-US" dirty="0" err="1"/>
              <a:t>째깍째각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112345-9BD6-74C6-3AD6-6B0B435E84B7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E8092-936B-8A21-B1A2-2CF32916ECC9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7</a:t>
            </a:r>
            <a:endParaRPr lang="ko-KR" altLang="en-US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954495DF-1AB5-FAB1-7E5E-D17389D66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BE584E-B14D-2C28-3378-6C5557ADDB19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32F9DD-42A4-7AF6-1357-16F8F0CD4B53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1C5CD-CC52-1C2A-95E0-04D8CAB6F9DB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째깍째깍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A198CA-C873-6FEC-8F09-DD741F12D1BE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#7</a:t>
            </a:r>
            <a:r>
              <a:rPr lang="ko-KR" altLang="en-US" dirty="0"/>
              <a:t>의 시간과 연결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DADDDA-D3E1-6BA8-1B15-3BD8C25E89BB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8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8F39FFAB-4D92-F0B4-89C0-CA3FFB84E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7F082B-4BF7-4FED-956D-B3987A056E89}"/>
              </a:ext>
            </a:extLst>
          </p:cNvPr>
          <p:cNvSpPr txBox="1"/>
          <p:nvPr/>
        </p:nvSpPr>
        <p:spPr>
          <a:xfrm>
            <a:off x="1524000" y="1752600"/>
            <a:ext cx="214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민서</a:t>
            </a:r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8D686D-6CCD-5A26-176B-1859C89D279F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6FF156-0DA7-B792-583F-AB17D3EF6FBD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271CFA-C640-2605-A434-A4E499D1B7B0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째깍째깍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41DE8-F810-78D7-94AF-18017951E14C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9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971654-C77D-BA10-48D0-6473C25DB76A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#7</a:t>
            </a:r>
            <a:r>
              <a:rPr lang="ko-KR" altLang="en-US" dirty="0"/>
              <a:t>의 시간과 연결</a:t>
            </a:r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4A24F27C-0B44-E65F-4AD5-7A927CC87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2D0A6F2-9B0F-5339-7A5C-7515AB665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89025"/>
            <a:ext cx="6172200" cy="463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9E9A67AB-0E84-EB79-C54A-2FB9A1F38F8E}"/>
              </a:ext>
            </a:extLst>
          </p:cNvPr>
          <p:cNvSpPr txBox="1"/>
          <p:nvPr/>
        </p:nvSpPr>
        <p:spPr>
          <a:xfrm>
            <a:off x="7535331" y="1655339"/>
            <a:ext cx="394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준원이가 땀을 닦으며</a:t>
            </a:r>
            <a:endParaRPr lang="en-US" altLang="ko-KR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B339BA-6E88-DD0A-1A55-D4BD1041A42F}"/>
              </a:ext>
            </a:extLst>
          </p:cNvPr>
          <p:cNvSpPr txBox="1"/>
          <p:nvPr/>
        </p:nvSpPr>
        <p:spPr>
          <a:xfrm>
            <a:off x="7535331" y="3572933"/>
            <a:ext cx="381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</a:t>
            </a:r>
            <a:r>
              <a:rPr lang="ko-KR" altLang="en-US" dirty="0" err="1"/>
              <a:t>준원씨</a:t>
            </a:r>
            <a:r>
              <a:rPr lang="en-US" altLang="ko-KR" dirty="0"/>
              <a:t>!?</a:t>
            </a:r>
          </a:p>
          <a:p>
            <a:r>
              <a:rPr lang="ko-KR" altLang="en-US" dirty="0"/>
              <a:t>준원</a:t>
            </a:r>
            <a:r>
              <a:rPr lang="en-US" altLang="ko-KR" dirty="0"/>
              <a:t>: (</a:t>
            </a:r>
            <a:r>
              <a:rPr lang="ko-KR" altLang="en-US" dirty="0"/>
              <a:t>놀라며</a:t>
            </a:r>
            <a:r>
              <a:rPr lang="en-US" altLang="ko-KR" dirty="0"/>
              <a:t>)</a:t>
            </a:r>
            <a:r>
              <a:rPr lang="ko-KR" altLang="en-US" dirty="0"/>
              <a:t>예</a:t>
            </a:r>
            <a:r>
              <a:rPr lang="en-US" altLang="ko-KR" dirty="0"/>
              <a:t>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FE59A9-6A27-52D5-5E04-01ED3F84E69A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브금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X</a:t>
            </a:r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112345-9BD6-74C6-3AD6-6B0B435E84B7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E8092-936B-8A21-B1A2-2CF32916ECC9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endParaRPr lang="ko-KR" altLang="en-US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954495DF-1AB5-FAB1-7E5E-D17389D66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</p:spTree>
    <p:extLst>
      <p:ext uri="{BB962C8B-B14F-4D97-AF65-F5344CB8AC3E}">
        <p14:creationId xmlns:p14="http://schemas.microsoft.com/office/powerpoint/2010/main" val="377721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B128F7A-9B98-4331-FFEB-6876F8B18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775155-F393-AEB4-2541-2121DF53262C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11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F30966-901B-B644-FC50-E60E67C38255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AA2694-1340-232B-7E2F-889CEBED5247}"/>
              </a:ext>
            </a:extLst>
          </p:cNvPr>
          <p:cNvSpPr txBox="1"/>
          <p:nvPr/>
        </p:nvSpPr>
        <p:spPr>
          <a:xfrm>
            <a:off x="7535331" y="1655339"/>
            <a:ext cx="394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민서의 입술을 </a:t>
            </a:r>
            <a:r>
              <a:rPr lang="ko-KR" altLang="en-US" dirty="0" err="1"/>
              <a:t>익스트림</a:t>
            </a:r>
            <a:r>
              <a:rPr lang="ko-KR" altLang="en-US" dirty="0"/>
              <a:t> 클로즈업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371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1CD8D2-1268-09E7-92B5-5BB97C7EE213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12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2550E8-7D28-9DE7-4DC2-1C431AB48F8E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CFA84F-09A4-3BFE-5DB7-DA9E87AD3036}"/>
              </a:ext>
            </a:extLst>
          </p:cNvPr>
          <p:cNvSpPr txBox="1"/>
          <p:nvPr/>
        </p:nvSpPr>
        <p:spPr>
          <a:xfrm>
            <a:off x="7540544" y="3429000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EAD81A-DA2D-CF52-89B1-5C02200D8C62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0029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F4CB08-B2E5-C743-1345-5F21B0593C53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13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45D2F0-6412-975C-15C5-80F92B1D8360}"/>
              </a:ext>
            </a:extLst>
          </p:cNvPr>
          <p:cNvSpPr txBox="1"/>
          <p:nvPr/>
        </p:nvSpPr>
        <p:spPr>
          <a:xfrm>
            <a:off x="7540544" y="3429000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165E8E-6858-B1AA-4636-32BAAF1690D0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47BB3C-8100-91B0-F570-2C74F97EBBBE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660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F2E995-84C8-2AC8-CA7A-13A452179335}"/>
              </a:ext>
            </a:extLst>
          </p:cNvPr>
          <p:cNvSpPr txBox="1"/>
          <p:nvPr/>
        </p:nvSpPr>
        <p:spPr>
          <a:xfrm>
            <a:off x="7569200" y="3429000"/>
            <a:ext cx="3674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준원이와 민서가 거의 동시에 </a:t>
            </a:r>
            <a:r>
              <a:rPr lang="ko-KR" altLang="en-US" dirty="0" err="1"/>
              <a:t>디스코드를</a:t>
            </a:r>
            <a:r>
              <a:rPr lang="ko-KR" altLang="en-US" dirty="0"/>
              <a:t> 나간다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5AFAA5-D2C1-AD6D-118B-E91CC9B4411F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14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2D6149-5DC6-39B4-0AE6-82D9EFA234FC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E4B3D2-848C-E52C-7364-553C4AE9E914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디스코드</a:t>
            </a:r>
            <a:r>
              <a:rPr lang="ko-KR" altLang="en-US" dirty="0"/>
              <a:t> 나가는 소리가 겹침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85968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71B367-083E-E2F3-8434-31023E03FE9B}"/>
              </a:ext>
            </a:extLst>
          </p:cNvPr>
          <p:cNvSpPr txBox="1"/>
          <p:nvPr/>
        </p:nvSpPr>
        <p:spPr>
          <a:xfrm>
            <a:off x="3175000" y="2675467"/>
            <a:ext cx="1862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지혁</a:t>
            </a:r>
            <a:r>
              <a:rPr lang="en-US" altLang="ko-KR" dirty="0">
                <a:solidFill>
                  <a:schemeClr val="bg1"/>
                </a:solidFill>
              </a:rPr>
              <a:t>-&gt;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81C026-1510-0B09-D16B-6D5FC1E7CA9B}"/>
              </a:ext>
            </a:extLst>
          </p:cNvPr>
          <p:cNvSpPr txBox="1"/>
          <p:nvPr/>
        </p:nvSpPr>
        <p:spPr>
          <a:xfrm>
            <a:off x="7560733" y="1600200"/>
            <a:ext cx="3742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디졸브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안경에 </a:t>
            </a:r>
            <a:r>
              <a:rPr lang="ko-KR" altLang="en-US" dirty="0" err="1"/>
              <a:t>롤화면</a:t>
            </a:r>
            <a:r>
              <a:rPr lang="ko-KR" altLang="en-US" dirty="0"/>
              <a:t> 비침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98668-DE08-060C-F226-F2A60C91899E}"/>
              </a:ext>
            </a:extLst>
          </p:cNvPr>
          <p:cNvSpPr txBox="1"/>
          <p:nvPr/>
        </p:nvSpPr>
        <p:spPr>
          <a:xfrm>
            <a:off x="7433733" y="5613400"/>
            <a:ext cx="3521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키보드 치는 소리</a:t>
            </a:r>
            <a:endParaRPr lang="en-US" altLang="ko-KR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1588E9C3-404F-92E2-F020-4E85F9728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A2B0C1-3F7A-2AE1-A9E4-BD25D15C482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2764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롤을 하면 7가지 원죄를 볼 수 있다 | LoL 인벤">
            <a:extLst>
              <a:ext uri="{FF2B5EF4-FFF2-40B4-BE49-F238E27FC236}">
                <a16:creationId xmlns:a16="http://schemas.microsoft.com/office/drawing/2014/main" id="{6C82153D-0289-9882-9A94-5A01FEF478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0B819D-B2DF-C8C9-1AF3-534460B489DD}"/>
              </a:ext>
            </a:extLst>
          </p:cNvPr>
          <p:cNvSpPr txBox="1"/>
          <p:nvPr/>
        </p:nvSpPr>
        <p:spPr>
          <a:xfrm>
            <a:off x="7721600" y="3429000"/>
            <a:ext cx="363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지혁</a:t>
            </a:r>
            <a:r>
              <a:rPr lang="en-US" altLang="ko-KR" dirty="0"/>
              <a:t>:</a:t>
            </a:r>
            <a:r>
              <a:rPr lang="ko-KR" altLang="en-US" dirty="0"/>
              <a:t>아</a:t>
            </a:r>
            <a:r>
              <a:rPr lang="en-US" altLang="ko-KR" dirty="0"/>
              <a:t>…</a:t>
            </a:r>
            <a:r>
              <a:rPr lang="ko-KR" altLang="en-US" dirty="0"/>
              <a:t>아</a:t>
            </a:r>
            <a:r>
              <a:rPr lang="en-US" altLang="ko-KR" dirty="0"/>
              <a:t>!(</a:t>
            </a:r>
            <a:r>
              <a:rPr lang="ko-KR" altLang="en-US" dirty="0"/>
              <a:t>하면서 </a:t>
            </a:r>
            <a:r>
              <a:rPr lang="ko-KR" altLang="en-US" dirty="0" err="1"/>
              <a:t>샷건치기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83B05C-7D24-C47C-4184-532B0032BA9E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롤 패배 사운드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1CEA86-0460-F070-9FC8-00C17E64A42D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17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639916"/>
            <a:ext cx="383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..</a:t>
            </a:r>
            <a:r>
              <a:rPr lang="ko-KR" altLang="en-US" dirty="0"/>
              <a:t>지혁씨</a:t>
            </a:r>
            <a:r>
              <a:rPr lang="en-US" altLang="ko-KR" dirty="0"/>
              <a:t>..?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1245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633</Words>
  <Application>Microsoft Office PowerPoint</Application>
  <PresentationFormat>와이드스크린</PresentationFormat>
  <Paragraphs>159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5" baseType="lpstr">
      <vt:lpstr>맑은 고딕</vt:lpstr>
      <vt:lpstr>Arial</vt:lpstr>
      <vt:lpstr>Roboto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48</cp:revision>
  <dcterms:created xsi:type="dcterms:W3CDTF">2019-02-01T01:32:50Z</dcterms:created>
  <dcterms:modified xsi:type="dcterms:W3CDTF">2023-04-27T03:22:36Z</dcterms:modified>
</cp:coreProperties>
</file>