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6" r:id="rId2"/>
    <p:sldId id="277" r:id="rId3"/>
    <p:sldId id="265" r:id="rId4"/>
    <p:sldId id="278" r:id="rId5"/>
    <p:sldId id="279" r:id="rId6"/>
    <p:sldId id="296" r:id="rId7"/>
    <p:sldId id="297" r:id="rId8"/>
    <p:sldId id="299" r:id="rId9"/>
    <p:sldId id="302" r:id="rId10"/>
    <p:sldId id="300" r:id="rId11"/>
    <p:sldId id="303" r:id="rId12"/>
    <p:sldId id="295" r:id="rId13"/>
    <p:sldId id="306" r:id="rId14"/>
    <p:sldId id="307" r:id="rId15"/>
    <p:sldId id="308" r:id="rId16"/>
    <p:sldId id="309" r:id="rId17"/>
    <p:sldId id="310" r:id="rId1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3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58" d="100"/>
          <a:sy n="158" d="100"/>
        </p:scale>
        <p:origin x="180" y="2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5-04T09:21:25.287" idx="1">
    <p:pos x="10" y="10"/>
    <p:text/>
    <p:extLst>
      <p:ext uri="{C676402C-5697-4E1C-873F-D02D1690AC5C}">
        <p15:threadingInfo xmlns:p15="http://schemas.microsoft.com/office/powerpoint/2012/main" timeZoneBias="-54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6">
            <a:extLst>
              <a:ext uri="{FF2B5EF4-FFF2-40B4-BE49-F238E27FC236}">
                <a16:creationId xmlns:a16="http://schemas.microsoft.com/office/drawing/2014/main" id="{669B0C21-1816-3197-C9F5-209187FA7DE2}"/>
              </a:ext>
            </a:extLst>
          </p:cNvPr>
          <p:cNvGrpSpPr/>
          <p:nvPr userDrawn="1"/>
        </p:nvGrpSpPr>
        <p:grpSpPr>
          <a:xfrm>
            <a:off x="-15736" y="0"/>
            <a:ext cx="12229962" cy="6856214"/>
            <a:chOff x="-15736" y="0"/>
            <a:chExt cx="12229962" cy="6856214"/>
          </a:xfrm>
          <a:noFill/>
        </p:grpSpPr>
        <p:pic>
          <p:nvPicPr>
            <p:cNvPr id="17" name="Picture 7" descr="HD-PanelContent.png">
              <a:extLst>
                <a:ext uri="{FF2B5EF4-FFF2-40B4-BE49-F238E27FC236}">
                  <a16:creationId xmlns:a16="http://schemas.microsoft.com/office/drawing/2014/main" id="{CA128948-D4AC-615C-A54F-02BB7EDB13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  <a:grpFill/>
          </p:spPr>
        </p:pic>
        <p:sp>
          <p:nvSpPr>
            <p:cNvPr id="18" name="Rectangle 8">
              <a:extLst>
                <a:ext uri="{FF2B5EF4-FFF2-40B4-BE49-F238E27FC236}">
                  <a16:creationId xmlns:a16="http://schemas.microsoft.com/office/drawing/2014/main" id="{53FC5B56-E329-C3E1-0E64-052EFAEF385E}"/>
                </a:ext>
              </a:extLst>
            </p:cNvPr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grp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9" name="Picture 9" descr="HDRibbonContent-UniformTrim.png">
              <a:extLst>
                <a:ext uri="{FF2B5EF4-FFF2-40B4-BE49-F238E27FC236}">
                  <a16:creationId xmlns:a16="http://schemas.microsoft.com/office/drawing/2014/main" id="{38754F12-082A-B97D-6464-B677A2317B2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  <a:grpFill/>
          </p:spPr>
        </p:pic>
        <p:pic>
          <p:nvPicPr>
            <p:cNvPr id="20" name="Picture 10" descr="HDRibbonContent-UniformTrim.png">
              <a:extLst>
                <a:ext uri="{FF2B5EF4-FFF2-40B4-BE49-F238E27FC236}">
                  <a16:creationId xmlns:a16="http://schemas.microsoft.com/office/drawing/2014/main" id="{DCD3A7FE-E969-2DAD-EF8C-5C01CB7FA1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  <a:grpFill/>
          </p:spPr>
        </p:pic>
      </p:grpSp>
      <p:sp>
        <p:nvSpPr>
          <p:cNvPr id="21" name="Title Placeholder 1">
            <a:extLst>
              <a:ext uri="{FF2B5EF4-FFF2-40B4-BE49-F238E27FC236}">
                <a16:creationId xmlns:a16="http://schemas.microsoft.com/office/drawing/2014/main" id="{8C72C247-A011-1C97-35C1-248AD6256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F90F2B36-B924-42C7-A92D-2F2FB9AD66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23" name="Date Placeholder 3">
            <a:extLst>
              <a:ext uri="{FF2B5EF4-FFF2-40B4-BE49-F238E27FC236}">
                <a16:creationId xmlns:a16="http://schemas.microsoft.com/office/drawing/2014/main" id="{38ADB69B-525E-7D68-FC83-B46B286A85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499BAD9-B176-4225-95EA-E2A032E82583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A33541E7-176B-30FA-67E1-6958C210FD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ko-KR" altLang="en-US"/>
          </a:p>
        </p:txBody>
      </p:sp>
      <p:sp>
        <p:nvSpPr>
          <p:cNvPr id="25" name="Slide Number Placeholder 5">
            <a:extLst>
              <a:ext uri="{FF2B5EF4-FFF2-40B4-BE49-F238E27FC236}">
                <a16:creationId xmlns:a16="http://schemas.microsoft.com/office/drawing/2014/main" id="{49814955-B53B-ACD1-568A-AF4E11CCDC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1B939E5-3E00-46F2-8BE0-FCD1F34766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ebp"/><Relationship Id="rId2" Type="http://schemas.openxmlformats.org/officeDocument/2006/relationships/image" Target="../media/image3.webp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webp"/><Relationship Id="rId4" Type="http://schemas.openxmlformats.org/officeDocument/2006/relationships/image" Target="../media/image5.web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webp"/><Relationship Id="rId7" Type="http://schemas.microsoft.com/office/2007/relationships/hdphoto" Target="../media/hdphoto2.wd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8.png"/><Relationship Id="rId9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7" Type="http://schemas.microsoft.com/office/2007/relationships/hdphoto" Target="../media/hdphoto2.wd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7" Type="http://schemas.microsoft.com/office/2007/relationships/hdphoto" Target="../media/hdphoto2.wd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ebp"/><Relationship Id="rId7" Type="http://schemas.microsoft.com/office/2007/relationships/hdphoto" Target="../media/hdphoto1.wdp"/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ebp"/><Relationship Id="rId7" Type="http://schemas.microsoft.com/office/2007/relationships/hdphoto" Target="../media/hdphoto1.wdp"/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hdphoto" Target="../media/hdphoto4.wdp"/><Relationship Id="rId7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5.wdp"/><Relationship Id="rId10" Type="http://schemas.openxmlformats.org/officeDocument/2006/relationships/comments" Target="../comments/comment1.xml"/><Relationship Id="rId4" Type="http://schemas.openxmlformats.org/officeDocument/2006/relationships/image" Target="../media/image13.png"/><Relationship Id="rId9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1408373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3000" dirty="0"/>
              <a:t>GAYA</a:t>
            </a:r>
          </a:p>
          <a:p>
            <a:pPr algn="ctr"/>
            <a:r>
              <a:rPr lang="en-US" altLang="ko-KR" sz="1000" dirty="0"/>
              <a:t>To go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123037" y="48236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제목 3">
            <a:extLst>
              <a:ext uri="{FF2B5EF4-FFF2-40B4-BE49-F238E27FC236}">
                <a16:creationId xmlns:a16="http://schemas.microsoft.com/office/drawing/2014/main" id="{9153DBAC-6898-124B-DD3D-45F36375F3AF}"/>
              </a:ext>
            </a:extLst>
          </p:cNvPr>
          <p:cNvSpPr txBox="1">
            <a:spLocks/>
          </p:cNvSpPr>
          <p:nvPr/>
        </p:nvSpPr>
        <p:spPr>
          <a:xfrm>
            <a:off x="2795954" y="447187"/>
            <a:ext cx="6600092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/>
              <a:t>팀소개        팀명</a:t>
            </a:r>
            <a:r>
              <a:rPr lang="en-US" altLang="ko-KR"/>
              <a:t>:</a:t>
            </a:r>
            <a:r>
              <a:rPr lang="en-US" altLang="ko-KR" b="1"/>
              <a:t>To Go</a:t>
            </a:r>
            <a:endParaRPr lang="ko-KR" altLang="en-US" b="1" dirty="0"/>
          </a:p>
        </p:txBody>
      </p:sp>
      <p:sp>
        <p:nvSpPr>
          <p:cNvPr id="11" name="내용 개체 틀 7">
            <a:extLst>
              <a:ext uri="{FF2B5EF4-FFF2-40B4-BE49-F238E27FC236}">
                <a16:creationId xmlns:a16="http://schemas.microsoft.com/office/drawing/2014/main" id="{0842CA85-D308-6BE5-05EF-3837D67D8125}"/>
              </a:ext>
            </a:extLst>
          </p:cNvPr>
          <p:cNvSpPr txBox="1">
            <a:spLocks/>
          </p:cNvSpPr>
          <p:nvPr/>
        </p:nvSpPr>
        <p:spPr>
          <a:xfrm>
            <a:off x="1295401" y="2556932"/>
            <a:ext cx="9601196" cy="331893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ko-KR" altLang="en-US" sz="1800"/>
              <a:t>정한별</a:t>
            </a:r>
            <a:r>
              <a:rPr lang="en-US" altLang="ko-KR" sz="1800"/>
              <a:t>: </a:t>
            </a:r>
            <a:r>
              <a:rPr lang="ko-KR" altLang="en-US" sz="1800"/>
              <a:t>총괄감독</a:t>
            </a:r>
            <a:endParaRPr lang="en-US" altLang="ko-KR" sz="1800"/>
          </a:p>
          <a:p>
            <a:pPr marL="0" indent="0">
              <a:buFont typeface="Arial" panose="020B0604020202020204" pitchFamily="34" charset="0"/>
              <a:buNone/>
            </a:pPr>
            <a:endParaRPr lang="en-US" altLang="ko-KR" sz="1800"/>
          </a:p>
          <a:p>
            <a:pPr marL="0" indent="0">
              <a:buFont typeface="Arial" panose="020B0604020202020204" pitchFamily="34" charset="0"/>
              <a:buNone/>
            </a:pPr>
            <a:r>
              <a:rPr lang="ko-KR" altLang="en-US" sz="1800"/>
              <a:t>홍승재</a:t>
            </a:r>
            <a:r>
              <a:rPr lang="en-US" altLang="ko-KR" sz="1800"/>
              <a:t>:</a:t>
            </a:r>
            <a:r>
              <a:rPr lang="ko-KR" altLang="en-US" sz="1800"/>
              <a:t>영상촬영</a:t>
            </a:r>
            <a:r>
              <a:rPr lang="en-US" altLang="ko-KR" sz="1800"/>
              <a:t>, </a:t>
            </a:r>
            <a:r>
              <a:rPr lang="ko-KR" altLang="en-US" sz="1800"/>
              <a:t>편집</a:t>
            </a:r>
            <a:r>
              <a:rPr lang="en-US" altLang="ko-KR" sz="1800"/>
              <a:t>, </a:t>
            </a:r>
            <a:r>
              <a:rPr lang="ko-KR" altLang="en-US" sz="1800"/>
              <a:t>디자인</a:t>
            </a:r>
            <a:endParaRPr lang="en-US" altLang="ko-KR" sz="1800"/>
          </a:p>
          <a:p>
            <a:pPr marL="0" indent="0">
              <a:buFont typeface="Arial" panose="020B0604020202020204" pitchFamily="34" charset="0"/>
              <a:buNone/>
            </a:pPr>
            <a:endParaRPr lang="en-US" altLang="ko-KR" sz="1800"/>
          </a:p>
          <a:p>
            <a:pPr marL="0" indent="0">
              <a:buFont typeface="Arial" panose="020B0604020202020204" pitchFamily="34" charset="0"/>
              <a:buNone/>
            </a:pPr>
            <a:r>
              <a:rPr lang="ko-KR" altLang="en-US" sz="1800"/>
              <a:t>박준희</a:t>
            </a:r>
            <a:r>
              <a:rPr lang="en-US" altLang="ko-KR" sz="1800"/>
              <a:t>:</a:t>
            </a:r>
            <a:r>
              <a:rPr lang="ko-KR" altLang="en-US" sz="1800"/>
              <a:t>자료조사</a:t>
            </a:r>
            <a:r>
              <a:rPr lang="en-US" altLang="ko-KR" sz="1800"/>
              <a:t>, </a:t>
            </a:r>
            <a:r>
              <a:rPr lang="ko-KR" altLang="en-US" sz="1800"/>
              <a:t>스토리기획</a:t>
            </a:r>
            <a:endParaRPr lang="en-US" altLang="ko-KR" sz="1800"/>
          </a:p>
          <a:p>
            <a:pPr marL="0" indent="0">
              <a:buFont typeface="Arial" panose="020B0604020202020204" pitchFamily="34" charset="0"/>
              <a:buNone/>
            </a:pPr>
            <a:endParaRPr lang="en-US" altLang="ko-KR" sz="1800"/>
          </a:p>
          <a:p>
            <a:pPr marL="0" indent="0">
              <a:buFont typeface="Arial" panose="020B0604020202020204" pitchFamily="34" charset="0"/>
              <a:buNone/>
            </a:pPr>
            <a:r>
              <a:rPr lang="ko-KR" altLang="en-US" sz="1800"/>
              <a:t>박현권</a:t>
            </a:r>
            <a:r>
              <a:rPr lang="en-US" altLang="ko-KR" sz="1800"/>
              <a:t>:</a:t>
            </a:r>
            <a:r>
              <a:rPr lang="ko-KR" altLang="en-US" sz="1800"/>
              <a:t>자료조사</a:t>
            </a:r>
            <a:r>
              <a:rPr lang="en-US" altLang="ko-KR" sz="1800"/>
              <a:t>, </a:t>
            </a:r>
            <a:r>
              <a:rPr lang="ko-KR" altLang="en-US" sz="1800"/>
              <a:t>디자인기획</a:t>
            </a:r>
            <a:endParaRPr lang="ko-KR" altLang="en-US" sz="1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7722FE-E554-7676-755A-546967DCA51B}"/>
              </a:ext>
            </a:extLst>
          </p:cNvPr>
          <p:cNvSpPr txBox="1"/>
          <p:nvPr/>
        </p:nvSpPr>
        <p:spPr>
          <a:xfrm>
            <a:off x="5934766" y="2556932"/>
            <a:ext cx="23213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제작 </a:t>
            </a:r>
            <a:r>
              <a:rPr lang="en-US" altLang="ko-KR" dirty="0"/>
              <a:t>: 1</a:t>
            </a:r>
            <a:r>
              <a:rPr lang="ko-KR" altLang="en-US" dirty="0"/>
              <a:t>개월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편집 </a:t>
            </a:r>
            <a:r>
              <a:rPr lang="en-US" altLang="ko-KR" dirty="0"/>
              <a:t>: 15</a:t>
            </a:r>
            <a:r>
              <a:rPr lang="ko-KR" altLang="en-US" dirty="0"/>
              <a:t>일</a:t>
            </a:r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ko-KR" altLang="en-US" sz="1000" dirty="0" err="1">
                <a:solidFill>
                  <a:srgbClr val="0070C0"/>
                </a:solidFill>
              </a:rPr>
              <a:t>인트로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1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174427-E7E0-3187-384A-EC81E0FFF260}"/>
              </a:ext>
            </a:extLst>
          </p:cNvPr>
          <p:cNvSpPr txBox="1"/>
          <p:nvPr/>
        </p:nvSpPr>
        <p:spPr>
          <a:xfrm>
            <a:off x="7423149" y="1563444"/>
            <a:ext cx="4103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화난 가야 왕 </a:t>
            </a:r>
            <a:r>
              <a:rPr lang="en-US" altLang="ko-KR" dirty="0"/>
              <a:t>4</a:t>
            </a:r>
            <a:r>
              <a:rPr lang="ko-KR" altLang="en-US" dirty="0"/>
              <a:t>명이 각 지역을 보여주며 고분군에서 살아나오는 장면 </a:t>
            </a:r>
            <a:endParaRPr lang="en-US" altLang="ko-KR" dirty="0"/>
          </a:p>
          <a:p>
            <a:endParaRPr lang="ko-KR" altLang="en-US" dirty="0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F0798A31-96BD-9353-B15A-36002ED79A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858" y="2418561"/>
            <a:ext cx="2853133" cy="1723292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0987FACD-E5D3-DFB6-3AE3-EC62744B937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11476">
            <a:off x="4975542" y="2675389"/>
            <a:ext cx="713767" cy="1115261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E37D1C5B-361F-8459-71AF-E7E090BB30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229" y="2252885"/>
            <a:ext cx="2984629" cy="1883301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9C766179-F256-F440-B1C3-31993F842C6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 rot="18259566">
            <a:off x="1741937" y="2636641"/>
            <a:ext cx="558429" cy="8725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5B1EDD0-4098-BD29-BC08-03C921FDF0E2}"/>
              </a:ext>
            </a:extLst>
          </p:cNvPr>
          <p:cNvSpPr txBox="1"/>
          <p:nvPr/>
        </p:nvSpPr>
        <p:spPr>
          <a:xfrm>
            <a:off x="7563986" y="3404374"/>
            <a:ext cx="38389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나레이션</a:t>
            </a:r>
            <a:endParaRPr lang="en-US" altLang="ko-KR" dirty="0"/>
          </a:p>
          <a:p>
            <a:r>
              <a:rPr lang="ko-KR" altLang="en-US" sz="1500" dirty="0"/>
              <a:t>왕들은 유네스코 등재가 늦어져 화가 났다 어떻게 된 일일까</a:t>
            </a:r>
            <a:r>
              <a:rPr lang="en-US" altLang="ko-KR" sz="1500" dirty="0"/>
              <a:t>?</a:t>
            </a:r>
            <a:endParaRPr lang="ko-KR" altLang="en-US" sz="1500" dirty="0"/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ko-KR" altLang="en-US" sz="3200" dirty="0">
                <a:solidFill>
                  <a:srgbClr val="0070C0"/>
                </a:solidFill>
              </a:rPr>
              <a:t>가야왕들의 회담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2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719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1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ko-KR" altLang="en-US" sz="900" dirty="0" err="1">
                <a:solidFill>
                  <a:srgbClr val="0070C0"/>
                </a:solidFill>
              </a:rPr>
              <a:t>수근수근소리를</a:t>
            </a:r>
            <a:r>
              <a:rPr lang="ko-KR" altLang="en-US" sz="900" dirty="0">
                <a:solidFill>
                  <a:srgbClr val="0070C0"/>
                </a:solidFill>
              </a:rPr>
              <a:t> 넣는다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495740"/>
            <a:ext cx="4103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연구원들이 왕이 돌아다닌다며 난리가 난다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124A399-FD35-699B-2BBC-326137A34E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1542420" y="1828407"/>
            <a:ext cx="1933511" cy="2283413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E3EADB3A-BA00-6610-A07B-21A9FA72CA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4" t="-118" r="50189" b="50563"/>
          <a:stretch/>
        </p:blipFill>
        <p:spPr>
          <a:xfrm>
            <a:off x="4517369" y="1689026"/>
            <a:ext cx="1842678" cy="2176142"/>
          </a:xfrm>
          <a:prstGeom prst="rect">
            <a:avLst/>
          </a:prstGeom>
        </p:spPr>
      </p:pic>
      <p:sp>
        <p:nvSpPr>
          <p:cNvPr id="9" name="말풍선: 모서리가 둥근 사각형 8">
            <a:extLst>
              <a:ext uri="{FF2B5EF4-FFF2-40B4-BE49-F238E27FC236}">
                <a16:creationId xmlns:a16="http://schemas.microsoft.com/office/drawing/2014/main" id="{A873C64C-D1EC-B1CB-0DBC-A9462EBB9717}"/>
              </a:ext>
            </a:extLst>
          </p:cNvPr>
          <p:cNvSpPr/>
          <p:nvPr/>
        </p:nvSpPr>
        <p:spPr>
          <a:xfrm>
            <a:off x="3116416" y="1818905"/>
            <a:ext cx="1669067" cy="1176345"/>
          </a:xfrm>
          <a:custGeom>
            <a:avLst/>
            <a:gdLst>
              <a:gd name="connsiteX0" fmla="*/ 0 w 1490662"/>
              <a:gd name="connsiteY0" fmla="*/ 160341 h 962025"/>
              <a:gd name="connsiteX1" fmla="*/ 160341 w 1490662"/>
              <a:gd name="connsiteY1" fmla="*/ 0 h 962025"/>
              <a:gd name="connsiteX2" fmla="*/ 248444 w 1490662"/>
              <a:gd name="connsiteY2" fmla="*/ 0 h 962025"/>
              <a:gd name="connsiteX3" fmla="*/ 248444 w 1490662"/>
              <a:gd name="connsiteY3" fmla="*/ 0 h 962025"/>
              <a:gd name="connsiteX4" fmla="*/ 621109 w 1490662"/>
              <a:gd name="connsiteY4" fmla="*/ 0 h 962025"/>
              <a:gd name="connsiteX5" fmla="*/ 1330321 w 1490662"/>
              <a:gd name="connsiteY5" fmla="*/ 0 h 962025"/>
              <a:gd name="connsiteX6" fmla="*/ 1490662 w 1490662"/>
              <a:gd name="connsiteY6" fmla="*/ 160341 h 962025"/>
              <a:gd name="connsiteX7" fmla="*/ 1490662 w 1490662"/>
              <a:gd name="connsiteY7" fmla="*/ 561181 h 962025"/>
              <a:gd name="connsiteX8" fmla="*/ 1490662 w 1490662"/>
              <a:gd name="connsiteY8" fmla="*/ 561181 h 962025"/>
              <a:gd name="connsiteX9" fmla="*/ 1490662 w 1490662"/>
              <a:gd name="connsiteY9" fmla="*/ 801688 h 962025"/>
              <a:gd name="connsiteX10" fmla="*/ 1490662 w 1490662"/>
              <a:gd name="connsiteY10" fmla="*/ 801684 h 962025"/>
              <a:gd name="connsiteX11" fmla="*/ 1330321 w 1490662"/>
              <a:gd name="connsiteY11" fmla="*/ 962025 h 962025"/>
              <a:gd name="connsiteX12" fmla="*/ 621109 w 1490662"/>
              <a:gd name="connsiteY12" fmla="*/ 962025 h 962025"/>
              <a:gd name="connsiteX13" fmla="*/ 15682 w 1490662"/>
              <a:gd name="connsiteY13" fmla="*/ 1277540 h 962025"/>
              <a:gd name="connsiteX14" fmla="*/ 248444 w 1490662"/>
              <a:gd name="connsiteY14" fmla="*/ 962025 h 962025"/>
              <a:gd name="connsiteX15" fmla="*/ 160341 w 1490662"/>
              <a:gd name="connsiteY15" fmla="*/ 962025 h 962025"/>
              <a:gd name="connsiteX16" fmla="*/ 0 w 1490662"/>
              <a:gd name="connsiteY16" fmla="*/ 801684 h 962025"/>
              <a:gd name="connsiteX17" fmla="*/ 0 w 1490662"/>
              <a:gd name="connsiteY17" fmla="*/ 801688 h 962025"/>
              <a:gd name="connsiteX18" fmla="*/ 0 w 1490662"/>
              <a:gd name="connsiteY18" fmla="*/ 561181 h 962025"/>
              <a:gd name="connsiteX19" fmla="*/ 0 w 1490662"/>
              <a:gd name="connsiteY19" fmla="*/ 561181 h 962025"/>
              <a:gd name="connsiteX20" fmla="*/ 0 w 1490662"/>
              <a:gd name="connsiteY20" fmla="*/ 160341 h 962025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16034 w 1490662"/>
              <a:gd name="connsiteY11" fmla="*/ 11858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615767"/>
              <a:gd name="connsiteY0" fmla="*/ 160341 h 1285605"/>
              <a:gd name="connsiteX1" fmla="*/ 160341 w 1615767"/>
              <a:gd name="connsiteY1" fmla="*/ 0 h 1285605"/>
              <a:gd name="connsiteX2" fmla="*/ 248444 w 1615767"/>
              <a:gd name="connsiteY2" fmla="*/ 0 h 1285605"/>
              <a:gd name="connsiteX3" fmla="*/ 248444 w 1615767"/>
              <a:gd name="connsiteY3" fmla="*/ 0 h 1285605"/>
              <a:gd name="connsiteX4" fmla="*/ 621109 w 1615767"/>
              <a:gd name="connsiteY4" fmla="*/ 0 h 1285605"/>
              <a:gd name="connsiteX5" fmla="*/ 1330321 w 1615767"/>
              <a:gd name="connsiteY5" fmla="*/ 0 h 1285605"/>
              <a:gd name="connsiteX6" fmla="*/ 1490662 w 1615767"/>
              <a:gd name="connsiteY6" fmla="*/ 160341 h 1285605"/>
              <a:gd name="connsiteX7" fmla="*/ 1490662 w 1615767"/>
              <a:gd name="connsiteY7" fmla="*/ 561181 h 1285605"/>
              <a:gd name="connsiteX8" fmla="*/ 1490662 w 1615767"/>
              <a:gd name="connsiteY8" fmla="*/ 561181 h 1285605"/>
              <a:gd name="connsiteX9" fmla="*/ 1490662 w 1615767"/>
              <a:gd name="connsiteY9" fmla="*/ 801688 h 1285605"/>
              <a:gd name="connsiteX10" fmla="*/ 1490662 w 1615767"/>
              <a:gd name="connsiteY10" fmla="*/ 801684 h 1285605"/>
              <a:gd name="connsiteX11" fmla="*/ 1592259 w 1615767"/>
              <a:gd name="connsiteY11" fmla="*/ 1214437 h 1285605"/>
              <a:gd name="connsiteX12" fmla="*/ 621109 w 1615767"/>
              <a:gd name="connsiteY12" fmla="*/ 962025 h 1285605"/>
              <a:gd name="connsiteX13" fmla="*/ 15682 w 1615767"/>
              <a:gd name="connsiteY13" fmla="*/ 1277540 h 1285605"/>
              <a:gd name="connsiteX14" fmla="*/ 248444 w 1615767"/>
              <a:gd name="connsiteY14" fmla="*/ 962025 h 1285605"/>
              <a:gd name="connsiteX15" fmla="*/ 160341 w 1615767"/>
              <a:gd name="connsiteY15" fmla="*/ 962025 h 1285605"/>
              <a:gd name="connsiteX16" fmla="*/ 0 w 1615767"/>
              <a:gd name="connsiteY16" fmla="*/ 801684 h 1285605"/>
              <a:gd name="connsiteX17" fmla="*/ 0 w 1615767"/>
              <a:gd name="connsiteY17" fmla="*/ 801688 h 1285605"/>
              <a:gd name="connsiteX18" fmla="*/ 0 w 1615767"/>
              <a:gd name="connsiteY18" fmla="*/ 561181 h 1285605"/>
              <a:gd name="connsiteX19" fmla="*/ 0 w 1615767"/>
              <a:gd name="connsiteY19" fmla="*/ 561181 h 1285605"/>
              <a:gd name="connsiteX20" fmla="*/ 0 w 1615767"/>
              <a:gd name="connsiteY20" fmla="*/ 160341 h 1285605"/>
              <a:gd name="connsiteX0" fmla="*/ 0 w 1615767"/>
              <a:gd name="connsiteY0" fmla="*/ 160341 h 1294934"/>
              <a:gd name="connsiteX1" fmla="*/ 160341 w 1615767"/>
              <a:gd name="connsiteY1" fmla="*/ 0 h 1294934"/>
              <a:gd name="connsiteX2" fmla="*/ 248444 w 1615767"/>
              <a:gd name="connsiteY2" fmla="*/ 0 h 1294934"/>
              <a:gd name="connsiteX3" fmla="*/ 248444 w 1615767"/>
              <a:gd name="connsiteY3" fmla="*/ 0 h 1294934"/>
              <a:gd name="connsiteX4" fmla="*/ 621109 w 1615767"/>
              <a:gd name="connsiteY4" fmla="*/ 0 h 1294934"/>
              <a:gd name="connsiteX5" fmla="*/ 1330321 w 1615767"/>
              <a:gd name="connsiteY5" fmla="*/ 0 h 1294934"/>
              <a:gd name="connsiteX6" fmla="*/ 1490662 w 1615767"/>
              <a:gd name="connsiteY6" fmla="*/ 160341 h 1294934"/>
              <a:gd name="connsiteX7" fmla="*/ 1490662 w 1615767"/>
              <a:gd name="connsiteY7" fmla="*/ 561181 h 1294934"/>
              <a:gd name="connsiteX8" fmla="*/ 1490662 w 1615767"/>
              <a:gd name="connsiteY8" fmla="*/ 561181 h 1294934"/>
              <a:gd name="connsiteX9" fmla="*/ 1490662 w 1615767"/>
              <a:gd name="connsiteY9" fmla="*/ 801688 h 1294934"/>
              <a:gd name="connsiteX10" fmla="*/ 1490662 w 1615767"/>
              <a:gd name="connsiteY10" fmla="*/ 801684 h 1294934"/>
              <a:gd name="connsiteX11" fmla="*/ 1592259 w 1615767"/>
              <a:gd name="connsiteY11" fmla="*/ 1224781 h 1294934"/>
              <a:gd name="connsiteX12" fmla="*/ 621109 w 1615767"/>
              <a:gd name="connsiteY12" fmla="*/ 962025 h 1294934"/>
              <a:gd name="connsiteX13" fmla="*/ 15682 w 1615767"/>
              <a:gd name="connsiteY13" fmla="*/ 1277540 h 1294934"/>
              <a:gd name="connsiteX14" fmla="*/ 248444 w 1615767"/>
              <a:gd name="connsiteY14" fmla="*/ 962025 h 1294934"/>
              <a:gd name="connsiteX15" fmla="*/ 160341 w 1615767"/>
              <a:gd name="connsiteY15" fmla="*/ 962025 h 1294934"/>
              <a:gd name="connsiteX16" fmla="*/ 0 w 1615767"/>
              <a:gd name="connsiteY16" fmla="*/ 801684 h 1294934"/>
              <a:gd name="connsiteX17" fmla="*/ 0 w 1615767"/>
              <a:gd name="connsiteY17" fmla="*/ 801688 h 1294934"/>
              <a:gd name="connsiteX18" fmla="*/ 0 w 1615767"/>
              <a:gd name="connsiteY18" fmla="*/ 561181 h 1294934"/>
              <a:gd name="connsiteX19" fmla="*/ 0 w 1615767"/>
              <a:gd name="connsiteY19" fmla="*/ 561181 h 1294934"/>
              <a:gd name="connsiteX20" fmla="*/ 0 w 1615767"/>
              <a:gd name="connsiteY20" fmla="*/ 160341 h 1294934"/>
              <a:gd name="connsiteX0" fmla="*/ 0 w 1615767"/>
              <a:gd name="connsiteY0" fmla="*/ 160341 h 1277540"/>
              <a:gd name="connsiteX1" fmla="*/ 160341 w 1615767"/>
              <a:gd name="connsiteY1" fmla="*/ 0 h 1277540"/>
              <a:gd name="connsiteX2" fmla="*/ 248444 w 1615767"/>
              <a:gd name="connsiteY2" fmla="*/ 0 h 1277540"/>
              <a:gd name="connsiteX3" fmla="*/ 248444 w 1615767"/>
              <a:gd name="connsiteY3" fmla="*/ 0 h 1277540"/>
              <a:gd name="connsiteX4" fmla="*/ 621109 w 1615767"/>
              <a:gd name="connsiteY4" fmla="*/ 0 h 1277540"/>
              <a:gd name="connsiteX5" fmla="*/ 1330321 w 1615767"/>
              <a:gd name="connsiteY5" fmla="*/ 0 h 1277540"/>
              <a:gd name="connsiteX6" fmla="*/ 1490662 w 1615767"/>
              <a:gd name="connsiteY6" fmla="*/ 160341 h 1277540"/>
              <a:gd name="connsiteX7" fmla="*/ 1490662 w 1615767"/>
              <a:gd name="connsiteY7" fmla="*/ 561181 h 1277540"/>
              <a:gd name="connsiteX8" fmla="*/ 1490662 w 1615767"/>
              <a:gd name="connsiteY8" fmla="*/ 561181 h 1277540"/>
              <a:gd name="connsiteX9" fmla="*/ 1490662 w 1615767"/>
              <a:gd name="connsiteY9" fmla="*/ 801688 h 1277540"/>
              <a:gd name="connsiteX10" fmla="*/ 1490662 w 1615767"/>
              <a:gd name="connsiteY10" fmla="*/ 801684 h 1277540"/>
              <a:gd name="connsiteX11" fmla="*/ 1592259 w 1615767"/>
              <a:gd name="connsiteY11" fmla="*/ 1224781 h 1277540"/>
              <a:gd name="connsiteX12" fmla="*/ 621109 w 1615767"/>
              <a:gd name="connsiteY12" fmla="*/ 962025 h 1277540"/>
              <a:gd name="connsiteX13" fmla="*/ 15682 w 1615767"/>
              <a:gd name="connsiteY13" fmla="*/ 1277540 h 1277540"/>
              <a:gd name="connsiteX14" fmla="*/ 248444 w 1615767"/>
              <a:gd name="connsiteY14" fmla="*/ 962025 h 1277540"/>
              <a:gd name="connsiteX15" fmla="*/ 160341 w 1615767"/>
              <a:gd name="connsiteY15" fmla="*/ 962025 h 1277540"/>
              <a:gd name="connsiteX16" fmla="*/ 0 w 1615767"/>
              <a:gd name="connsiteY16" fmla="*/ 801684 h 1277540"/>
              <a:gd name="connsiteX17" fmla="*/ 0 w 1615767"/>
              <a:gd name="connsiteY17" fmla="*/ 801688 h 1277540"/>
              <a:gd name="connsiteX18" fmla="*/ 0 w 1615767"/>
              <a:gd name="connsiteY18" fmla="*/ 561181 h 1277540"/>
              <a:gd name="connsiteX19" fmla="*/ 0 w 1615767"/>
              <a:gd name="connsiteY19" fmla="*/ 561181 h 1277540"/>
              <a:gd name="connsiteX20" fmla="*/ 0 w 1615767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621109 w 1592259"/>
              <a:gd name="connsiteY12" fmla="*/ 962025 h 1277540"/>
              <a:gd name="connsiteX13" fmla="*/ 15682 w 1592259"/>
              <a:gd name="connsiteY13" fmla="*/ 1277540 h 1277540"/>
              <a:gd name="connsiteX14" fmla="*/ 248444 w 1592259"/>
              <a:gd name="connsiteY14" fmla="*/ 962025 h 1277540"/>
              <a:gd name="connsiteX15" fmla="*/ 160341 w 1592259"/>
              <a:gd name="connsiteY15" fmla="*/ 962025 h 1277540"/>
              <a:gd name="connsiteX16" fmla="*/ 0 w 1592259"/>
              <a:gd name="connsiteY16" fmla="*/ 801684 h 1277540"/>
              <a:gd name="connsiteX17" fmla="*/ 0 w 1592259"/>
              <a:gd name="connsiteY17" fmla="*/ 801688 h 1277540"/>
              <a:gd name="connsiteX18" fmla="*/ 0 w 1592259"/>
              <a:gd name="connsiteY18" fmla="*/ 561181 h 1277540"/>
              <a:gd name="connsiteX19" fmla="*/ 0 w 1592259"/>
              <a:gd name="connsiteY19" fmla="*/ 561181 h 1277540"/>
              <a:gd name="connsiteX20" fmla="*/ 0 w 1592259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592259" h="1277540">
                <a:moveTo>
                  <a:pt x="0" y="160341"/>
                </a:moveTo>
                <a:cubicBezTo>
                  <a:pt x="0" y="71787"/>
                  <a:pt x="71787" y="0"/>
                  <a:pt x="160341" y="0"/>
                </a:cubicBezTo>
                <a:lnTo>
                  <a:pt x="248444" y="0"/>
                </a:lnTo>
                <a:lnTo>
                  <a:pt x="248444" y="0"/>
                </a:lnTo>
                <a:lnTo>
                  <a:pt x="621109" y="0"/>
                </a:lnTo>
                <a:lnTo>
                  <a:pt x="1330321" y="0"/>
                </a:lnTo>
                <a:cubicBezTo>
                  <a:pt x="1418875" y="0"/>
                  <a:pt x="1490662" y="71787"/>
                  <a:pt x="1490662" y="160341"/>
                </a:cubicBezTo>
                <a:lnTo>
                  <a:pt x="1490662" y="561181"/>
                </a:lnTo>
                <a:lnTo>
                  <a:pt x="1490662" y="561181"/>
                </a:lnTo>
                <a:lnTo>
                  <a:pt x="1490662" y="801688"/>
                </a:lnTo>
                <a:lnTo>
                  <a:pt x="1490662" y="801684"/>
                </a:lnTo>
                <a:cubicBezTo>
                  <a:pt x="1490662" y="890238"/>
                  <a:pt x="1467277" y="966171"/>
                  <a:pt x="1592259" y="1224781"/>
                </a:cubicBezTo>
                <a:cubicBezTo>
                  <a:pt x="1529058" y="1262779"/>
                  <a:pt x="1409615" y="980362"/>
                  <a:pt x="1152347" y="977947"/>
                </a:cubicBezTo>
                <a:cubicBezTo>
                  <a:pt x="899623" y="985876"/>
                  <a:pt x="803738" y="920713"/>
                  <a:pt x="621109" y="962025"/>
                </a:cubicBezTo>
                <a:lnTo>
                  <a:pt x="15682" y="1277540"/>
                </a:lnTo>
                <a:lnTo>
                  <a:pt x="248444" y="962025"/>
                </a:lnTo>
                <a:lnTo>
                  <a:pt x="160341" y="962025"/>
                </a:lnTo>
                <a:cubicBezTo>
                  <a:pt x="71787" y="962025"/>
                  <a:pt x="0" y="890238"/>
                  <a:pt x="0" y="801684"/>
                </a:cubicBezTo>
                <a:lnTo>
                  <a:pt x="0" y="801688"/>
                </a:lnTo>
                <a:lnTo>
                  <a:pt x="0" y="561181"/>
                </a:lnTo>
                <a:lnTo>
                  <a:pt x="0" y="561181"/>
                </a:lnTo>
                <a:lnTo>
                  <a:pt x="0" y="16034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(</a:t>
            </a:r>
            <a:r>
              <a:rPr lang="ko-KR" altLang="en-US" dirty="0" err="1"/>
              <a:t>수근수근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C7BB00-64F1-C6C5-9336-A759947CA60B}"/>
              </a:ext>
            </a:extLst>
          </p:cNvPr>
          <p:cNvSpPr txBox="1"/>
          <p:nvPr/>
        </p:nvSpPr>
        <p:spPr>
          <a:xfrm>
            <a:off x="7490813" y="3494098"/>
            <a:ext cx="3766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X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35965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02BDD88E-B68B-C52D-17AC-01FA0FA78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050" y="2669265"/>
            <a:ext cx="985643" cy="154006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977EE80-42BA-2049-4BE7-5DB25033BB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2345676" y="2583792"/>
            <a:ext cx="1095048" cy="1711012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3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31807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495740"/>
            <a:ext cx="41033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왕들을 연구원들이 한 방에 다 </a:t>
            </a:r>
            <a:r>
              <a:rPr lang="ko-KR" altLang="en-US" dirty="0" err="1"/>
              <a:t>모와둔뒀고</a:t>
            </a:r>
            <a:endParaRPr lang="en-US" altLang="ko-KR" dirty="0"/>
          </a:p>
          <a:p>
            <a:r>
              <a:rPr lang="ko-KR" altLang="en-US" dirty="0"/>
              <a:t>왕들끼리 누구인지 물으며 이야기 하는 장면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CCCFF74-FB67-668E-1302-FD5F64709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87" y="981888"/>
            <a:ext cx="6858000" cy="6858000"/>
          </a:xfrm>
          <a:prstGeom prst="rect">
            <a:avLst/>
          </a:prstGeom>
        </p:spPr>
      </p:pic>
      <p:sp>
        <p:nvSpPr>
          <p:cNvPr id="6" name="말풍선: 모서리가 둥근 사각형 8">
            <a:extLst>
              <a:ext uri="{FF2B5EF4-FFF2-40B4-BE49-F238E27FC236}">
                <a16:creationId xmlns:a16="http://schemas.microsoft.com/office/drawing/2014/main" id="{EDAB3294-F675-A318-0957-29C8721A0A21}"/>
              </a:ext>
            </a:extLst>
          </p:cNvPr>
          <p:cNvSpPr/>
          <p:nvPr/>
        </p:nvSpPr>
        <p:spPr>
          <a:xfrm>
            <a:off x="3288239" y="1679030"/>
            <a:ext cx="1183296" cy="941394"/>
          </a:xfrm>
          <a:custGeom>
            <a:avLst/>
            <a:gdLst>
              <a:gd name="connsiteX0" fmla="*/ 0 w 1490662"/>
              <a:gd name="connsiteY0" fmla="*/ 160341 h 962025"/>
              <a:gd name="connsiteX1" fmla="*/ 160341 w 1490662"/>
              <a:gd name="connsiteY1" fmla="*/ 0 h 962025"/>
              <a:gd name="connsiteX2" fmla="*/ 248444 w 1490662"/>
              <a:gd name="connsiteY2" fmla="*/ 0 h 962025"/>
              <a:gd name="connsiteX3" fmla="*/ 248444 w 1490662"/>
              <a:gd name="connsiteY3" fmla="*/ 0 h 962025"/>
              <a:gd name="connsiteX4" fmla="*/ 621109 w 1490662"/>
              <a:gd name="connsiteY4" fmla="*/ 0 h 962025"/>
              <a:gd name="connsiteX5" fmla="*/ 1330321 w 1490662"/>
              <a:gd name="connsiteY5" fmla="*/ 0 h 962025"/>
              <a:gd name="connsiteX6" fmla="*/ 1490662 w 1490662"/>
              <a:gd name="connsiteY6" fmla="*/ 160341 h 962025"/>
              <a:gd name="connsiteX7" fmla="*/ 1490662 w 1490662"/>
              <a:gd name="connsiteY7" fmla="*/ 561181 h 962025"/>
              <a:gd name="connsiteX8" fmla="*/ 1490662 w 1490662"/>
              <a:gd name="connsiteY8" fmla="*/ 561181 h 962025"/>
              <a:gd name="connsiteX9" fmla="*/ 1490662 w 1490662"/>
              <a:gd name="connsiteY9" fmla="*/ 801688 h 962025"/>
              <a:gd name="connsiteX10" fmla="*/ 1490662 w 1490662"/>
              <a:gd name="connsiteY10" fmla="*/ 801684 h 962025"/>
              <a:gd name="connsiteX11" fmla="*/ 1330321 w 1490662"/>
              <a:gd name="connsiteY11" fmla="*/ 962025 h 962025"/>
              <a:gd name="connsiteX12" fmla="*/ 621109 w 1490662"/>
              <a:gd name="connsiteY12" fmla="*/ 962025 h 962025"/>
              <a:gd name="connsiteX13" fmla="*/ 15682 w 1490662"/>
              <a:gd name="connsiteY13" fmla="*/ 1277540 h 962025"/>
              <a:gd name="connsiteX14" fmla="*/ 248444 w 1490662"/>
              <a:gd name="connsiteY14" fmla="*/ 962025 h 962025"/>
              <a:gd name="connsiteX15" fmla="*/ 160341 w 1490662"/>
              <a:gd name="connsiteY15" fmla="*/ 962025 h 962025"/>
              <a:gd name="connsiteX16" fmla="*/ 0 w 1490662"/>
              <a:gd name="connsiteY16" fmla="*/ 801684 h 962025"/>
              <a:gd name="connsiteX17" fmla="*/ 0 w 1490662"/>
              <a:gd name="connsiteY17" fmla="*/ 801688 h 962025"/>
              <a:gd name="connsiteX18" fmla="*/ 0 w 1490662"/>
              <a:gd name="connsiteY18" fmla="*/ 561181 h 962025"/>
              <a:gd name="connsiteX19" fmla="*/ 0 w 1490662"/>
              <a:gd name="connsiteY19" fmla="*/ 561181 h 962025"/>
              <a:gd name="connsiteX20" fmla="*/ 0 w 1490662"/>
              <a:gd name="connsiteY20" fmla="*/ 160341 h 962025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16034 w 1490662"/>
              <a:gd name="connsiteY11" fmla="*/ 11858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615767"/>
              <a:gd name="connsiteY0" fmla="*/ 160341 h 1285605"/>
              <a:gd name="connsiteX1" fmla="*/ 160341 w 1615767"/>
              <a:gd name="connsiteY1" fmla="*/ 0 h 1285605"/>
              <a:gd name="connsiteX2" fmla="*/ 248444 w 1615767"/>
              <a:gd name="connsiteY2" fmla="*/ 0 h 1285605"/>
              <a:gd name="connsiteX3" fmla="*/ 248444 w 1615767"/>
              <a:gd name="connsiteY3" fmla="*/ 0 h 1285605"/>
              <a:gd name="connsiteX4" fmla="*/ 621109 w 1615767"/>
              <a:gd name="connsiteY4" fmla="*/ 0 h 1285605"/>
              <a:gd name="connsiteX5" fmla="*/ 1330321 w 1615767"/>
              <a:gd name="connsiteY5" fmla="*/ 0 h 1285605"/>
              <a:gd name="connsiteX6" fmla="*/ 1490662 w 1615767"/>
              <a:gd name="connsiteY6" fmla="*/ 160341 h 1285605"/>
              <a:gd name="connsiteX7" fmla="*/ 1490662 w 1615767"/>
              <a:gd name="connsiteY7" fmla="*/ 561181 h 1285605"/>
              <a:gd name="connsiteX8" fmla="*/ 1490662 w 1615767"/>
              <a:gd name="connsiteY8" fmla="*/ 561181 h 1285605"/>
              <a:gd name="connsiteX9" fmla="*/ 1490662 w 1615767"/>
              <a:gd name="connsiteY9" fmla="*/ 801688 h 1285605"/>
              <a:gd name="connsiteX10" fmla="*/ 1490662 w 1615767"/>
              <a:gd name="connsiteY10" fmla="*/ 801684 h 1285605"/>
              <a:gd name="connsiteX11" fmla="*/ 1592259 w 1615767"/>
              <a:gd name="connsiteY11" fmla="*/ 1214437 h 1285605"/>
              <a:gd name="connsiteX12" fmla="*/ 621109 w 1615767"/>
              <a:gd name="connsiteY12" fmla="*/ 962025 h 1285605"/>
              <a:gd name="connsiteX13" fmla="*/ 15682 w 1615767"/>
              <a:gd name="connsiteY13" fmla="*/ 1277540 h 1285605"/>
              <a:gd name="connsiteX14" fmla="*/ 248444 w 1615767"/>
              <a:gd name="connsiteY14" fmla="*/ 962025 h 1285605"/>
              <a:gd name="connsiteX15" fmla="*/ 160341 w 1615767"/>
              <a:gd name="connsiteY15" fmla="*/ 962025 h 1285605"/>
              <a:gd name="connsiteX16" fmla="*/ 0 w 1615767"/>
              <a:gd name="connsiteY16" fmla="*/ 801684 h 1285605"/>
              <a:gd name="connsiteX17" fmla="*/ 0 w 1615767"/>
              <a:gd name="connsiteY17" fmla="*/ 801688 h 1285605"/>
              <a:gd name="connsiteX18" fmla="*/ 0 w 1615767"/>
              <a:gd name="connsiteY18" fmla="*/ 561181 h 1285605"/>
              <a:gd name="connsiteX19" fmla="*/ 0 w 1615767"/>
              <a:gd name="connsiteY19" fmla="*/ 561181 h 1285605"/>
              <a:gd name="connsiteX20" fmla="*/ 0 w 1615767"/>
              <a:gd name="connsiteY20" fmla="*/ 160341 h 1285605"/>
              <a:gd name="connsiteX0" fmla="*/ 0 w 1615767"/>
              <a:gd name="connsiteY0" fmla="*/ 160341 h 1294934"/>
              <a:gd name="connsiteX1" fmla="*/ 160341 w 1615767"/>
              <a:gd name="connsiteY1" fmla="*/ 0 h 1294934"/>
              <a:gd name="connsiteX2" fmla="*/ 248444 w 1615767"/>
              <a:gd name="connsiteY2" fmla="*/ 0 h 1294934"/>
              <a:gd name="connsiteX3" fmla="*/ 248444 w 1615767"/>
              <a:gd name="connsiteY3" fmla="*/ 0 h 1294934"/>
              <a:gd name="connsiteX4" fmla="*/ 621109 w 1615767"/>
              <a:gd name="connsiteY4" fmla="*/ 0 h 1294934"/>
              <a:gd name="connsiteX5" fmla="*/ 1330321 w 1615767"/>
              <a:gd name="connsiteY5" fmla="*/ 0 h 1294934"/>
              <a:gd name="connsiteX6" fmla="*/ 1490662 w 1615767"/>
              <a:gd name="connsiteY6" fmla="*/ 160341 h 1294934"/>
              <a:gd name="connsiteX7" fmla="*/ 1490662 w 1615767"/>
              <a:gd name="connsiteY7" fmla="*/ 561181 h 1294934"/>
              <a:gd name="connsiteX8" fmla="*/ 1490662 w 1615767"/>
              <a:gd name="connsiteY8" fmla="*/ 561181 h 1294934"/>
              <a:gd name="connsiteX9" fmla="*/ 1490662 w 1615767"/>
              <a:gd name="connsiteY9" fmla="*/ 801688 h 1294934"/>
              <a:gd name="connsiteX10" fmla="*/ 1490662 w 1615767"/>
              <a:gd name="connsiteY10" fmla="*/ 801684 h 1294934"/>
              <a:gd name="connsiteX11" fmla="*/ 1592259 w 1615767"/>
              <a:gd name="connsiteY11" fmla="*/ 1224781 h 1294934"/>
              <a:gd name="connsiteX12" fmla="*/ 621109 w 1615767"/>
              <a:gd name="connsiteY12" fmla="*/ 962025 h 1294934"/>
              <a:gd name="connsiteX13" fmla="*/ 15682 w 1615767"/>
              <a:gd name="connsiteY13" fmla="*/ 1277540 h 1294934"/>
              <a:gd name="connsiteX14" fmla="*/ 248444 w 1615767"/>
              <a:gd name="connsiteY14" fmla="*/ 962025 h 1294934"/>
              <a:gd name="connsiteX15" fmla="*/ 160341 w 1615767"/>
              <a:gd name="connsiteY15" fmla="*/ 962025 h 1294934"/>
              <a:gd name="connsiteX16" fmla="*/ 0 w 1615767"/>
              <a:gd name="connsiteY16" fmla="*/ 801684 h 1294934"/>
              <a:gd name="connsiteX17" fmla="*/ 0 w 1615767"/>
              <a:gd name="connsiteY17" fmla="*/ 801688 h 1294934"/>
              <a:gd name="connsiteX18" fmla="*/ 0 w 1615767"/>
              <a:gd name="connsiteY18" fmla="*/ 561181 h 1294934"/>
              <a:gd name="connsiteX19" fmla="*/ 0 w 1615767"/>
              <a:gd name="connsiteY19" fmla="*/ 561181 h 1294934"/>
              <a:gd name="connsiteX20" fmla="*/ 0 w 1615767"/>
              <a:gd name="connsiteY20" fmla="*/ 160341 h 1294934"/>
              <a:gd name="connsiteX0" fmla="*/ 0 w 1615767"/>
              <a:gd name="connsiteY0" fmla="*/ 160341 h 1277540"/>
              <a:gd name="connsiteX1" fmla="*/ 160341 w 1615767"/>
              <a:gd name="connsiteY1" fmla="*/ 0 h 1277540"/>
              <a:gd name="connsiteX2" fmla="*/ 248444 w 1615767"/>
              <a:gd name="connsiteY2" fmla="*/ 0 h 1277540"/>
              <a:gd name="connsiteX3" fmla="*/ 248444 w 1615767"/>
              <a:gd name="connsiteY3" fmla="*/ 0 h 1277540"/>
              <a:gd name="connsiteX4" fmla="*/ 621109 w 1615767"/>
              <a:gd name="connsiteY4" fmla="*/ 0 h 1277540"/>
              <a:gd name="connsiteX5" fmla="*/ 1330321 w 1615767"/>
              <a:gd name="connsiteY5" fmla="*/ 0 h 1277540"/>
              <a:gd name="connsiteX6" fmla="*/ 1490662 w 1615767"/>
              <a:gd name="connsiteY6" fmla="*/ 160341 h 1277540"/>
              <a:gd name="connsiteX7" fmla="*/ 1490662 w 1615767"/>
              <a:gd name="connsiteY7" fmla="*/ 561181 h 1277540"/>
              <a:gd name="connsiteX8" fmla="*/ 1490662 w 1615767"/>
              <a:gd name="connsiteY8" fmla="*/ 561181 h 1277540"/>
              <a:gd name="connsiteX9" fmla="*/ 1490662 w 1615767"/>
              <a:gd name="connsiteY9" fmla="*/ 801688 h 1277540"/>
              <a:gd name="connsiteX10" fmla="*/ 1490662 w 1615767"/>
              <a:gd name="connsiteY10" fmla="*/ 801684 h 1277540"/>
              <a:gd name="connsiteX11" fmla="*/ 1592259 w 1615767"/>
              <a:gd name="connsiteY11" fmla="*/ 1224781 h 1277540"/>
              <a:gd name="connsiteX12" fmla="*/ 621109 w 1615767"/>
              <a:gd name="connsiteY12" fmla="*/ 962025 h 1277540"/>
              <a:gd name="connsiteX13" fmla="*/ 15682 w 1615767"/>
              <a:gd name="connsiteY13" fmla="*/ 1277540 h 1277540"/>
              <a:gd name="connsiteX14" fmla="*/ 248444 w 1615767"/>
              <a:gd name="connsiteY14" fmla="*/ 962025 h 1277540"/>
              <a:gd name="connsiteX15" fmla="*/ 160341 w 1615767"/>
              <a:gd name="connsiteY15" fmla="*/ 962025 h 1277540"/>
              <a:gd name="connsiteX16" fmla="*/ 0 w 1615767"/>
              <a:gd name="connsiteY16" fmla="*/ 801684 h 1277540"/>
              <a:gd name="connsiteX17" fmla="*/ 0 w 1615767"/>
              <a:gd name="connsiteY17" fmla="*/ 801688 h 1277540"/>
              <a:gd name="connsiteX18" fmla="*/ 0 w 1615767"/>
              <a:gd name="connsiteY18" fmla="*/ 561181 h 1277540"/>
              <a:gd name="connsiteX19" fmla="*/ 0 w 1615767"/>
              <a:gd name="connsiteY19" fmla="*/ 561181 h 1277540"/>
              <a:gd name="connsiteX20" fmla="*/ 0 w 1615767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621109 w 1592259"/>
              <a:gd name="connsiteY12" fmla="*/ 962025 h 1277540"/>
              <a:gd name="connsiteX13" fmla="*/ 15682 w 1592259"/>
              <a:gd name="connsiteY13" fmla="*/ 1277540 h 1277540"/>
              <a:gd name="connsiteX14" fmla="*/ 248444 w 1592259"/>
              <a:gd name="connsiteY14" fmla="*/ 962025 h 1277540"/>
              <a:gd name="connsiteX15" fmla="*/ 160341 w 1592259"/>
              <a:gd name="connsiteY15" fmla="*/ 962025 h 1277540"/>
              <a:gd name="connsiteX16" fmla="*/ 0 w 1592259"/>
              <a:gd name="connsiteY16" fmla="*/ 801684 h 1277540"/>
              <a:gd name="connsiteX17" fmla="*/ 0 w 1592259"/>
              <a:gd name="connsiteY17" fmla="*/ 801688 h 1277540"/>
              <a:gd name="connsiteX18" fmla="*/ 0 w 1592259"/>
              <a:gd name="connsiteY18" fmla="*/ 561181 h 1277540"/>
              <a:gd name="connsiteX19" fmla="*/ 0 w 1592259"/>
              <a:gd name="connsiteY19" fmla="*/ 561181 h 1277540"/>
              <a:gd name="connsiteX20" fmla="*/ 0 w 1592259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592259" h="1277540">
                <a:moveTo>
                  <a:pt x="0" y="160341"/>
                </a:moveTo>
                <a:cubicBezTo>
                  <a:pt x="0" y="71787"/>
                  <a:pt x="71787" y="0"/>
                  <a:pt x="160341" y="0"/>
                </a:cubicBezTo>
                <a:lnTo>
                  <a:pt x="248444" y="0"/>
                </a:lnTo>
                <a:lnTo>
                  <a:pt x="248444" y="0"/>
                </a:lnTo>
                <a:lnTo>
                  <a:pt x="621109" y="0"/>
                </a:lnTo>
                <a:lnTo>
                  <a:pt x="1330321" y="0"/>
                </a:lnTo>
                <a:cubicBezTo>
                  <a:pt x="1418875" y="0"/>
                  <a:pt x="1490662" y="71787"/>
                  <a:pt x="1490662" y="160341"/>
                </a:cubicBezTo>
                <a:lnTo>
                  <a:pt x="1490662" y="561181"/>
                </a:lnTo>
                <a:lnTo>
                  <a:pt x="1490662" y="561181"/>
                </a:lnTo>
                <a:lnTo>
                  <a:pt x="1490662" y="801688"/>
                </a:lnTo>
                <a:lnTo>
                  <a:pt x="1490662" y="801684"/>
                </a:lnTo>
                <a:cubicBezTo>
                  <a:pt x="1490662" y="890238"/>
                  <a:pt x="1467277" y="966171"/>
                  <a:pt x="1592259" y="1224781"/>
                </a:cubicBezTo>
                <a:cubicBezTo>
                  <a:pt x="1529058" y="1262779"/>
                  <a:pt x="1409615" y="980362"/>
                  <a:pt x="1152347" y="977947"/>
                </a:cubicBezTo>
                <a:cubicBezTo>
                  <a:pt x="899623" y="985876"/>
                  <a:pt x="803738" y="920713"/>
                  <a:pt x="621109" y="962025"/>
                </a:cubicBezTo>
                <a:lnTo>
                  <a:pt x="15682" y="1277540"/>
                </a:lnTo>
                <a:lnTo>
                  <a:pt x="248444" y="962025"/>
                </a:lnTo>
                <a:lnTo>
                  <a:pt x="160341" y="962025"/>
                </a:lnTo>
                <a:cubicBezTo>
                  <a:pt x="71787" y="962025"/>
                  <a:pt x="0" y="890238"/>
                  <a:pt x="0" y="801684"/>
                </a:cubicBezTo>
                <a:lnTo>
                  <a:pt x="0" y="801688"/>
                </a:lnTo>
                <a:lnTo>
                  <a:pt x="0" y="561181"/>
                </a:lnTo>
                <a:lnTo>
                  <a:pt x="0" y="561181"/>
                </a:lnTo>
                <a:lnTo>
                  <a:pt x="0" y="16034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 err="1">
                <a:solidFill>
                  <a:schemeClr val="tx1"/>
                </a:solidFill>
              </a:rPr>
              <a:t>수근수근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6455D4-878A-624B-5D1C-F08EE09E81EA}"/>
              </a:ext>
            </a:extLst>
          </p:cNvPr>
          <p:cNvSpPr txBox="1"/>
          <p:nvPr/>
        </p:nvSpPr>
        <p:spPr>
          <a:xfrm>
            <a:off x="7490813" y="3494098"/>
            <a:ext cx="3766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연구원이 왕들을 모아두었다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58870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02BDD88E-B68B-C52D-17AC-01FA0FA78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72" y="2593386"/>
            <a:ext cx="607848" cy="94976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977EE80-42BA-2049-4BE7-5DB25033BB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2499286" y="2540674"/>
            <a:ext cx="675320" cy="1055186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4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01602"/>
            <a:ext cx="41033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연구원 한 분이 나오면서 인사하고</a:t>
            </a:r>
            <a:endParaRPr lang="en-US" altLang="ko-KR" dirty="0"/>
          </a:p>
          <a:p>
            <a:r>
              <a:rPr lang="ko-KR" altLang="en-US" dirty="0"/>
              <a:t>왜 여기에 모이게 했는지 이야기를</a:t>
            </a:r>
            <a:endParaRPr lang="en-US" altLang="ko-KR" dirty="0"/>
          </a:p>
          <a:p>
            <a:r>
              <a:rPr lang="ko-KR" altLang="en-US" dirty="0"/>
              <a:t>하고 여기서 무엇을 할 예정인지</a:t>
            </a:r>
            <a:endParaRPr lang="en-US" altLang="ko-KR" dirty="0"/>
          </a:p>
          <a:p>
            <a:r>
              <a:rPr lang="ko-KR" altLang="en-US" dirty="0"/>
              <a:t>말한다</a:t>
            </a:r>
            <a:endParaRPr lang="en-US" altLang="ko-KR" dirty="0"/>
          </a:p>
          <a:p>
            <a:r>
              <a:rPr lang="ko-KR" altLang="en-US" dirty="0"/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CCCFF74-FB67-668E-1302-FD5F64709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52" y="1646764"/>
            <a:ext cx="4229348" cy="422934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89ECEB8-2375-0995-DAFB-AB991026443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096477" y="3988164"/>
            <a:ext cx="1221821" cy="144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939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02BDD88E-B68B-C52D-17AC-01FA0FA78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72" y="2593386"/>
            <a:ext cx="607848" cy="94976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977EE80-42BA-2049-4BE7-5DB25033BB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2499286" y="2540674"/>
            <a:ext cx="675320" cy="1055186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5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01602"/>
            <a:ext cx="4103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첫번째로 누가 망하게 했는가에 대한 토론을 진행</a:t>
            </a:r>
            <a:endParaRPr lang="en-US" altLang="ko-KR" dirty="0"/>
          </a:p>
          <a:p>
            <a:r>
              <a:rPr lang="ko-KR" altLang="en-US" dirty="0"/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CCCFF74-FB67-668E-1302-FD5F64709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52" y="1646764"/>
            <a:ext cx="4229348" cy="422934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89ECEB8-2375-0995-DAFB-AB991026443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096477" y="3988164"/>
            <a:ext cx="1221821" cy="144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432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02BDD88E-B68B-C52D-17AC-01FA0FA78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72" y="2593386"/>
            <a:ext cx="607848" cy="94976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977EE80-42BA-2049-4BE7-5DB25033BB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2499286" y="2540674"/>
            <a:ext cx="675320" cy="1055186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6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01602"/>
            <a:ext cx="41033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왕들끼리 이야기하면서 조금 언성을 높이며 말하는 것을 사회자가 제지 하는 장면</a:t>
            </a:r>
            <a:endParaRPr lang="en-US" altLang="ko-KR" dirty="0"/>
          </a:p>
          <a:p>
            <a:r>
              <a:rPr lang="ko-KR" altLang="en-US" dirty="0"/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CCCFF74-FB67-668E-1302-FD5F64709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52" y="1646764"/>
            <a:ext cx="4229348" cy="422934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89ECEB8-2375-0995-DAFB-AB991026443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096477" y="3988164"/>
            <a:ext cx="1221821" cy="144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620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02BDD88E-B68B-C52D-17AC-01FA0FA78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72" y="2593386"/>
            <a:ext cx="607848" cy="94976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977EE80-42BA-2049-4BE7-5DB25033BB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2499286" y="2540674"/>
            <a:ext cx="675320" cy="1055186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7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01602"/>
            <a:ext cx="4103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첫번째 이야기를 어렵게 마무리하고 두번째 이야기로 넘어간다</a:t>
            </a:r>
            <a:endParaRPr lang="en-US" altLang="ko-KR" dirty="0"/>
          </a:p>
          <a:p>
            <a:r>
              <a:rPr lang="ko-KR" altLang="en-US" dirty="0"/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CCCFF74-FB67-668E-1302-FD5F64709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719" y="1668178"/>
            <a:ext cx="4229348" cy="422934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89ECEB8-2375-0995-DAFB-AB991026443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5" b="44599" l="2518" r="226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096477" y="3988164"/>
            <a:ext cx="1221821" cy="1442931"/>
          </a:xfrm>
          <a:prstGeom prst="rect">
            <a:avLst/>
          </a:prstGeom>
        </p:spPr>
      </p:pic>
      <p:sp>
        <p:nvSpPr>
          <p:cNvPr id="12" name="말풍선: 모서리가 둥근 사각형 11">
            <a:extLst>
              <a:ext uri="{FF2B5EF4-FFF2-40B4-BE49-F238E27FC236}">
                <a16:creationId xmlns:a16="http://schemas.microsoft.com/office/drawing/2014/main" id="{3BBE8207-E42E-E6CD-25B5-A8CE4BBCD65C}"/>
              </a:ext>
            </a:extLst>
          </p:cNvPr>
          <p:cNvSpPr/>
          <p:nvPr/>
        </p:nvSpPr>
        <p:spPr>
          <a:xfrm>
            <a:off x="1734297" y="3785575"/>
            <a:ext cx="1529977" cy="1076019"/>
          </a:xfrm>
          <a:prstGeom prst="wedgeRoundRectCallout">
            <a:avLst>
              <a:gd name="adj1" fmla="val 64714"/>
              <a:gd name="adj2" fmla="val 26953"/>
              <a:gd name="adj3" fmla="val 16667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tx1"/>
                </a:solidFill>
              </a:rPr>
              <a:t>이 유물은 </a:t>
            </a:r>
            <a:r>
              <a:rPr lang="ko-KR" altLang="en-US" sz="1000" dirty="0" err="1">
                <a:solidFill>
                  <a:schemeClr val="tx1"/>
                </a:solidFill>
              </a:rPr>
              <a:t>무었일까요</a:t>
            </a:r>
            <a:r>
              <a:rPr lang="en-US" altLang="ko-KR" sz="1000" dirty="0">
                <a:solidFill>
                  <a:schemeClr val="tx1"/>
                </a:solidFill>
              </a:rPr>
              <a:t>!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pic>
        <p:nvPicPr>
          <p:cNvPr id="4100" name="Picture 4" descr="전라도 산중 고분에서 왜인의 나무빗과 아라가야 수레바퀴가 튀어나온 까닭은? : 문화일반 : 문화 : 뉴스 : 한겨레">
            <a:extLst>
              <a:ext uri="{FF2B5EF4-FFF2-40B4-BE49-F238E27FC236}">
                <a16:creationId xmlns:a16="http://schemas.microsoft.com/office/drawing/2014/main" id="{CB3611A1-397A-E79C-6C6A-4191F8326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56569" y1="18478" x2="54745" y2="20652"/>
                        <a14:foregroundMark x1="58029" y1="17935" x2="54015" y2="17935"/>
                        <a14:foregroundMark x1="40511" y1="89130" x2="61314" y2="87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681" y="3785575"/>
            <a:ext cx="2148713" cy="1442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168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02BDD88E-B68B-C52D-17AC-01FA0FA78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72" y="2593386"/>
            <a:ext cx="607848" cy="94976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977EE80-42BA-2049-4BE7-5DB25033BB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2499286" y="2540674"/>
            <a:ext cx="675320" cy="1055186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8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25348"/>
            <a:ext cx="41033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두번째 이야기로 유물 맞추는 게임을 하는데 수로왕이 유물을 </a:t>
            </a:r>
            <a:r>
              <a:rPr lang="ko-KR" altLang="en-US" sz="1800" dirty="0"/>
              <a:t>맞추면서 </a:t>
            </a:r>
            <a:r>
              <a:rPr lang="ko-KR" altLang="en-US" dirty="0"/>
              <a:t>조금 설명을 한다 </a:t>
            </a:r>
          </a:p>
          <a:p>
            <a:endParaRPr lang="en-US" altLang="ko-KR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CCCFF74-FB67-668E-1302-FD5F64709C3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" t="36457" r="2178" b="37071"/>
          <a:stretch/>
        </p:blipFill>
        <p:spPr>
          <a:xfrm>
            <a:off x="1460552" y="3188677"/>
            <a:ext cx="4137217" cy="1119554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89ECEB8-2375-0995-DAFB-AB991026443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5" b="44599" l="2518" r="226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096477" y="3988164"/>
            <a:ext cx="1221821" cy="1442931"/>
          </a:xfrm>
          <a:prstGeom prst="rect">
            <a:avLst/>
          </a:prstGeom>
        </p:spPr>
      </p:pic>
      <p:sp>
        <p:nvSpPr>
          <p:cNvPr id="17" name="말풍선: 모서리가 둥근 사각형 16">
            <a:extLst>
              <a:ext uri="{FF2B5EF4-FFF2-40B4-BE49-F238E27FC236}">
                <a16:creationId xmlns:a16="http://schemas.microsoft.com/office/drawing/2014/main" id="{1BCD762D-0A59-2607-8370-62659C647119}"/>
              </a:ext>
            </a:extLst>
          </p:cNvPr>
          <p:cNvSpPr/>
          <p:nvPr/>
        </p:nvSpPr>
        <p:spPr>
          <a:xfrm>
            <a:off x="3755668" y="3543147"/>
            <a:ext cx="1529977" cy="1076019"/>
          </a:xfrm>
          <a:prstGeom prst="wedgeRoundRectCallout">
            <a:avLst>
              <a:gd name="adj1" fmla="val 64714"/>
              <a:gd name="adj2" fmla="val 26953"/>
              <a:gd name="adj3" fmla="val 16667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tx1"/>
                </a:solidFill>
              </a:rPr>
              <a:t>왜 다시 살아나셨나요</a:t>
            </a:r>
            <a:r>
              <a:rPr lang="en-US" altLang="ko-KR" sz="1000" dirty="0">
                <a:solidFill>
                  <a:schemeClr val="tx1"/>
                </a:solidFill>
              </a:rPr>
              <a:t>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7843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10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50956"/>
            <a:ext cx="4103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모든 이야기가 끝나고 연구원이 왕들이 왜 살아났는 지에 대한 이유를 물어보기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DC1A49B-B29F-276B-39E0-0C9B131C25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542" y="2675389"/>
            <a:ext cx="985643" cy="154006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722ED15A-DF6B-2EF9-A226-57AF09D25D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1730214" y="2648364"/>
            <a:ext cx="1095048" cy="171101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36B92D91-FDCD-BB78-711D-8FD13DFFB6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99" y="1002487"/>
            <a:ext cx="6858000" cy="685800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AB86C7F2-E7B8-DC5E-A53F-7872341B80F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5" b="44599" l="2518" r="226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313389" y="3950036"/>
            <a:ext cx="1221821" cy="1442931"/>
          </a:xfrm>
          <a:prstGeom prst="rect">
            <a:avLst/>
          </a:prstGeom>
        </p:spPr>
      </p:pic>
      <p:sp>
        <p:nvSpPr>
          <p:cNvPr id="17" name="말풍선: 모서리가 둥근 사각형 16">
            <a:extLst>
              <a:ext uri="{FF2B5EF4-FFF2-40B4-BE49-F238E27FC236}">
                <a16:creationId xmlns:a16="http://schemas.microsoft.com/office/drawing/2014/main" id="{58BBB231-1BFC-C3AB-5977-2469CAD9903A}"/>
              </a:ext>
            </a:extLst>
          </p:cNvPr>
          <p:cNvSpPr/>
          <p:nvPr/>
        </p:nvSpPr>
        <p:spPr>
          <a:xfrm>
            <a:off x="1846729" y="3782852"/>
            <a:ext cx="1529977" cy="1076019"/>
          </a:xfrm>
          <a:prstGeom prst="wedgeRoundRectCallout">
            <a:avLst>
              <a:gd name="adj1" fmla="val 64714"/>
              <a:gd name="adj2" fmla="val 26953"/>
              <a:gd name="adj3" fmla="val 16667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tx1"/>
                </a:solidFill>
              </a:rPr>
              <a:t>왜 다시 살아나셨나요</a:t>
            </a:r>
            <a:r>
              <a:rPr lang="en-US" altLang="ko-KR" sz="1000" dirty="0">
                <a:solidFill>
                  <a:schemeClr val="tx1"/>
                </a:solidFill>
              </a:rPr>
              <a:t>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2060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722ED15A-DF6B-2EF9-A226-57AF09D25D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1321243" y="1498921"/>
            <a:ext cx="1831657" cy="286196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DC1A49B-B29F-276B-39E0-0C9B131C25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210" y="1562736"/>
            <a:ext cx="1831658" cy="2861965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12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13763"/>
            <a:ext cx="4103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왕들이 </a:t>
            </a:r>
            <a:r>
              <a:rPr lang="ko-KR" altLang="en-US" dirty="0" err="1"/>
              <a:t>한명씩</a:t>
            </a:r>
            <a:r>
              <a:rPr lang="ko-KR" altLang="en-US" dirty="0"/>
              <a:t> 각각 </a:t>
            </a:r>
            <a:r>
              <a:rPr lang="ko-KR" altLang="en-US" dirty="0" err="1"/>
              <a:t>바스트샷으로</a:t>
            </a:r>
            <a:r>
              <a:rPr lang="ko-KR" altLang="en-US" dirty="0"/>
              <a:t> 분할하여 다같이 유네스코에 등재되면 성불이 될 것 같다 </a:t>
            </a:r>
            <a:r>
              <a:rPr lang="ko-KR" altLang="en-US" dirty="0" err="1"/>
              <a:t>라고</a:t>
            </a:r>
            <a:r>
              <a:rPr lang="ko-KR" altLang="en-US" dirty="0"/>
              <a:t> 말한다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B86C7F2-E7B8-DC5E-A53F-7872341B80F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55" b="44599" l="2518" r="226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313389" y="3950036"/>
            <a:ext cx="1221821" cy="1442931"/>
          </a:xfrm>
          <a:prstGeom prst="rect">
            <a:avLst/>
          </a:prstGeom>
        </p:spPr>
      </p:pic>
      <p:sp>
        <p:nvSpPr>
          <p:cNvPr id="10" name="말풍선: 모서리가 둥근 사각형 8">
            <a:extLst>
              <a:ext uri="{FF2B5EF4-FFF2-40B4-BE49-F238E27FC236}">
                <a16:creationId xmlns:a16="http://schemas.microsoft.com/office/drawing/2014/main" id="{4643F1C4-0473-7B0A-F669-7FD9256D0322}"/>
              </a:ext>
            </a:extLst>
          </p:cNvPr>
          <p:cNvSpPr/>
          <p:nvPr/>
        </p:nvSpPr>
        <p:spPr>
          <a:xfrm>
            <a:off x="3252407" y="1504731"/>
            <a:ext cx="1183296" cy="941394"/>
          </a:xfrm>
          <a:custGeom>
            <a:avLst/>
            <a:gdLst>
              <a:gd name="connsiteX0" fmla="*/ 0 w 1490662"/>
              <a:gd name="connsiteY0" fmla="*/ 160341 h 962025"/>
              <a:gd name="connsiteX1" fmla="*/ 160341 w 1490662"/>
              <a:gd name="connsiteY1" fmla="*/ 0 h 962025"/>
              <a:gd name="connsiteX2" fmla="*/ 248444 w 1490662"/>
              <a:gd name="connsiteY2" fmla="*/ 0 h 962025"/>
              <a:gd name="connsiteX3" fmla="*/ 248444 w 1490662"/>
              <a:gd name="connsiteY3" fmla="*/ 0 h 962025"/>
              <a:gd name="connsiteX4" fmla="*/ 621109 w 1490662"/>
              <a:gd name="connsiteY4" fmla="*/ 0 h 962025"/>
              <a:gd name="connsiteX5" fmla="*/ 1330321 w 1490662"/>
              <a:gd name="connsiteY5" fmla="*/ 0 h 962025"/>
              <a:gd name="connsiteX6" fmla="*/ 1490662 w 1490662"/>
              <a:gd name="connsiteY6" fmla="*/ 160341 h 962025"/>
              <a:gd name="connsiteX7" fmla="*/ 1490662 w 1490662"/>
              <a:gd name="connsiteY7" fmla="*/ 561181 h 962025"/>
              <a:gd name="connsiteX8" fmla="*/ 1490662 w 1490662"/>
              <a:gd name="connsiteY8" fmla="*/ 561181 h 962025"/>
              <a:gd name="connsiteX9" fmla="*/ 1490662 w 1490662"/>
              <a:gd name="connsiteY9" fmla="*/ 801688 h 962025"/>
              <a:gd name="connsiteX10" fmla="*/ 1490662 w 1490662"/>
              <a:gd name="connsiteY10" fmla="*/ 801684 h 962025"/>
              <a:gd name="connsiteX11" fmla="*/ 1330321 w 1490662"/>
              <a:gd name="connsiteY11" fmla="*/ 962025 h 962025"/>
              <a:gd name="connsiteX12" fmla="*/ 621109 w 1490662"/>
              <a:gd name="connsiteY12" fmla="*/ 962025 h 962025"/>
              <a:gd name="connsiteX13" fmla="*/ 15682 w 1490662"/>
              <a:gd name="connsiteY13" fmla="*/ 1277540 h 962025"/>
              <a:gd name="connsiteX14" fmla="*/ 248444 w 1490662"/>
              <a:gd name="connsiteY14" fmla="*/ 962025 h 962025"/>
              <a:gd name="connsiteX15" fmla="*/ 160341 w 1490662"/>
              <a:gd name="connsiteY15" fmla="*/ 962025 h 962025"/>
              <a:gd name="connsiteX16" fmla="*/ 0 w 1490662"/>
              <a:gd name="connsiteY16" fmla="*/ 801684 h 962025"/>
              <a:gd name="connsiteX17" fmla="*/ 0 w 1490662"/>
              <a:gd name="connsiteY17" fmla="*/ 801688 h 962025"/>
              <a:gd name="connsiteX18" fmla="*/ 0 w 1490662"/>
              <a:gd name="connsiteY18" fmla="*/ 561181 h 962025"/>
              <a:gd name="connsiteX19" fmla="*/ 0 w 1490662"/>
              <a:gd name="connsiteY19" fmla="*/ 561181 h 962025"/>
              <a:gd name="connsiteX20" fmla="*/ 0 w 1490662"/>
              <a:gd name="connsiteY20" fmla="*/ 160341 h 962025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16034 w 1490662"/>
              <a:gd name="connsiteY11" fmla="*/ 11858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615767"/>
              <a:gd name="connsiteY0" fmla="*/ 160341 h 1285605"/>
              <a:gd name="connsiteX1" fmla="*/ 160341 w 1615767"/>
              <a:gd name="connsiteY1" fmla="*/ 0 h 1285605"/>
              <a:gd name="connsiteX2" fmla="*/ 248444 w 1615767"/>
              <a:gd name="connsiteY2" fmla="*/ 0 h 1285605"/>
              <a:gd name="connsiteX3" fmla="*/ 248444 w 1615767"/>
              <a:gd name="connsiteY3" fmla="*/ 0 h 1285605"/>
              <a:gd name="connsiteX4" fmla="*/ 621109 w 1615767"/>
              <a:gd name="connsiteY4" fmla="*/ 0 h 1285605"/>
              <a:gd name="connsiteX5" fmla="*/ 1330321 w 1615767"/>
              <a:gd name="connsiteY5" fmla="*/ 0 h 1285605"/>
              <a:gd name="connsiteX6" fmla="*/ 1490662 w 1615767"/>
              <a:gd name="connsiteY6" fmla="*/ 160341 h 1285605"/>
              <a:gd name="connsiteX7" fmla="*/ 1490662 w 1615767"/>
              <a:gd name="connsiteY7" fmla="*/ 561181 h 1285605"/>
              <a:gd name="connsiteX8" fmla="*/ 1490662 w 1615767"/>
              <a:gd name="connsiteY8" fmla="*/ 561181 h 1285605"/>
              <a:gd name="connsiteX9" fmla="*/ 1490662 w 1615767"/>
              <a:gd name="connsiteY9" fmla="*/ 801688 h 1285605"/>
              <a:gd name="connsiteX10" fmla="*/ 1490662 w 1615767"/>
              <a:gd name="connsiteY10" fmla="*/ 801684 h 1285605"/>
              <a:gd name="connsiteX11" fmla="*/ 1592259 w 1615767"/>
              <a:gd name="connsiteY11" fmla="*/ 1214437 h 1285605"/>
              <a:gd name="connsiteX12" fmla="*/ 621109 w 1615767"/>
              <a:gd name="connsiteY12" fmla="*/ 962025 h 1285605"/>
              <a:gd name="connsiteX13" fmla="*/ 15682 w 1615767"/>
              <a:gd name="connsiteY13" fmla="*/ 1277540 h 1285605"/>
              <a:gd name="connsiteX14" fmla="*/ 248444 w 1615767"/>
              <a:gd name="connsiteY14" fmla="*/ 962025 h 1285605"/>
              <a:gd name="connsiteX15" fmla="*/ 160341 w 1615767"/>
              <a:gd name="connsiteY15" fmla="*/ 962025 h 1285605"/>
              <a:gd name="connsiteX16" fmla="*/ 0 w 1615767"/>
              <a:gd name="connsiteY16" fmla="*/ 801684 h 1285605"/>
              <a:gd name="connsiteX17" fmla="*/ 0 w 1615767"/>
              <a:gd name="connsiteY17" fmla="*/ 801688 h 1285605"/>
              <a:gd name="connsiteX18" fmla="*/ 0 w 1615767"/>
              <a:gd name="connsiteY18" fmla="*/ 561181 h 1285605"/>
              <a:gd name="connsiteX19" fmla="*/ 0 w 1615767"/>
              <a:gd name="connsiteY19" fmla="*/ 561181 h 1285605"/>
              <a:gd name="connsiteX20" fmla="*/ 0 w 1615767"/>
              <a:gd name="connsiteY20" fmla="*/ 160341 h 1285605"/>
              <a:gd name="connsiteX0" fmla="*/ 0 w 1615767"/>
              <a:gd name="connsiteY0" fmla="*/ 160341 h 1294934"/>
              <a:gd name="connsiteX1" fmla="*/ 160341 w 1615767"/>
              <a:gd name="connsiteY1" fmla="*/ 0 h 1294934"/>
              <a:gd name="connsiteX2" fmla="*/ 248444 w 1615767"/>
              <a:gd name="connsiteY2" fmla="*/ 0 h 1294934"/>
              <a:gd name="connsiteX3" fmla="*/ 248444 w 1615767"/>
              <a:gd name="connsiteY3" fmla="*/ 0 h 1294934"/>
              <a:gd name="connsiteX4" fmla="*/ 621109 w 1615767"/>
              <a:gd name="connsiteY4" fmla="*/ 0 h 1294934"/>
              <a:gd name="connsiteX5" fmla="*/ 1330321 w 1615767"/>
              <a:gd name="connsiteY5" fmla="*/ 0 h 1294934"/>
              <a:gd name="connsiteX6" fmla="*/ 1490662 w 1615767"/>
              <a:gd name="connsiteY6" fmla="*/ 160341 h 1294934"/>
              <a:gd name="connsiteX7" fmla="*/ 1490662 w 1615767"/>
              <a:gd name="connsiteY7" fmla="*/ 561181 h 1294934"/>
              <a:gd name="connsiteX8" fmla="*/ 1490662 w 1615767"/>
              <a:gd name="connsiteY8" fmla="*/ 561181 h 1294934"/>
              <a:gd name="connsiteX9" fmla="*/ 1490662 w 1615767"/>
              <a:gd name="connsiteY9" fmla="*/ 801688 h 1294934"/>
              <a:gd name="connsiteX10" fmla="*/ 1490662 w 1615767"/>
              <a:gd name="connsiteY10" fmla="*/ 801684 h 1294934"/>
              <a:gd name="connsiteX11" fmla="*/ 1592259 w 1615767"/>
              <a:gd name="connsiteY11" fmla="*/ 1224781 h 1294934"/>
              <a:gd name="connsiteX12" fmla="*/ 621109 w 1615767"/>
              <a:gd name="connsiteY12" fmla="*/ 962025 h 1294934"/>
              <a:gd name="connsiteX13" fmla="*/ 15682 w 1615767"/>
              <a:gd name="connsiteY13" fmla="*/ 1277540 h 1294934"/>
              <a:gd name="connsiteX14" fmla="*/ 248444 w 1615767"/>
              <a:gd name="connsiteY14" fmla="*/ 962025 h 1294934"/>
              <a:gd name="connsiteX15" fmla="*/ 160341 w 1615767"/>
              <a:gd name="connsiteY15" fmla="*/ 962025 h 1294934"/>
              <a:gd name="connsiteX16" fmla="*/ 0 w 1615767"/>
              <a:gd name="connsiteY16" fmla="*/ 801684 h 1294934"/>
              <a:gd name="connsiteX17" fmla="*/ 0 w 1615767"/>
              <a:gd name="connsiteY17" fmla="*/ 801688 h 1294934"/>
              <a:gd name="connsiteX18" fmla="*/ 0 w 1615767"/>
              <a:gd name="connsiteY18" fmla="*/ 561181 h 1294934"/>
              <a:gd name="connsiteX19" fmla="*/ 0 w 1615767"/>
              <a:gd name="connsiteY19" fmla="*/ 561181 h 1294934"/>
              <a:gd name="connsiteX20" fmla="*/ 0 w 1615767"/>
              <a:gd name="connsiteY20" fmla="*/ 160341 h 1294934"/>
              <a:gd name="connsiteX0" fmla="*/ 0 w 1615767"/>
              <a:gd name="connsiteY0" fmla="*/ 160341 h 1277540"/>
              <a:gd name="connsiteX1" fmla="*/ 160341 w 1615767"/>
              <a:gd name="connsiteY1" fmla="*/ 0 h 1277540"/>
              <a:gd name="connsiteX2" fmla="*/ 248444 w 1615767"/>
              <a:gd name="connsiteY2" fmla="*/ 0 h 1277540"/>
              <a:gd name="connsiteX3" fmla="*/ 248444 w 1615767"/>
              <a:gd name="connsiteY3" fmla="*/ 0 h 1277540"/>
              <a:gd name="connsiteX4" fmla="*/ 621109 w 1615767"/>
              <a:gd name="connsiteY4" fmla="*/ 0 h 1277540"/>
              <a:gd name="connsiteX5" fmla="*/ 1330321 w 1615767"/>
              <a:gd name="connsiteY5" fmla="*/ 0 h 1277540"/>
              <a:gd name="connsiteX6" fmla="*/ 1490662 w 1615767"/>
              <a:gd name="connsiteY6" fmla="*/ 160341 h 1277540"/>
              <a:gd name="connsiteX7" fmla="*/ 1490662 w 1615767"/>
              <a:gd name="connsiteY7" fmla="*/ 561181 h 1277540"/>
              <a:gd name="connsiteX8" fmla="*/ 1490662 w 1615767"/>
              <a:gd name="connsiteY8" fmla="*/ 561181 h 1277540"/>
              <a:gd name="connsiteX9" fmla="*/ 1490662 w 1615767"/>
              <a:gd name="connsiteY9" fmla="*/ 801688 h 1277540"/>
              <a:gd name="connsiteX10" fmla="*/ 1490662 w 1615767"/>
              <a:gd name="connsiteY10" fmla="*/ 801684 h 1277540"/>
              <a:gd name="connsiteX11" fmla="*/ 1592259 w 1615767"/>
              <a:gd name="connsiteY11" fmla="*/ 1224781 h 1277540"/>
              <a:gd name="connsiteX12" fmla="*/ 621109 w 1615767"/>
              <a:gd name="connsiteY12" fmla="*/ 962025 h 1277540"/>
              <a:gd name="connsiteX13" fmla="*/ 15682 w 1615767"/>
              <a:gd name="connsiteY13" fmla="*/ 1277540 h 1277540"/>
              <a:gd name="connsiteX14" fmla="*/ 248444 w 1615767"/>
              <a:gd name="connsiteY14" fmla="*/ 962025 h 1277540"/>
              <a:gd name="connsiteX15" fmla="*/ 160341 w 1615767"/>
              <a:gd name="connsiteY15" fmla="*/ 962025 h 1277540"/>
              <a:gd name="connsiteX16" fmla="*/ 0 w 1615767"/>
              <a:gd name="connsiteY16" fmla="*/ 801684 h 1277540"/>
              <a:gd name="connsiteX17" fmla="*/ 0 w 1615767"/>
              <a:gd name="connsiteY17" fmla="*/ 801688 h 1277540"/>
              <a:gd name="connsiteX18" fmla="*/ 0 w 1615767"/>
              <a:gd name="connsiteY18" fmla="*/ 561181 h 1277540"/>
              <a:gd name="connsiteX19" fmla="*/ 0 w 1615767"/>
              <a:gd name="connsiteY19" fmla="*/ 561181 h 1277540"/>
              <a:gd name="connsiteX20" fmla="*/ 0 w 1615767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621109 w 1592259"/>
              <a:gd name="connsiteY12" fmla="*/ 962025 h 1277540"/>
              <a:gd name="connsiteX13" fmla="*/ 15682 w 1592259"/>
              <a:gd name="connsiteY13" fmla="*/ 1277540 h 1277540"/>
              <a:gd name="connsiteX14" fmla="*/ 248444 w 1592259"/>
              <a:gd name="connsiteY14" fmla="*/ 962025 h 1277540"/>
              <a:gd name="connsiteX15" fmla="*/ 160341 w 1592259"/>
              <a:gd name="connsiteY15" fmla="*/ 962025 h 1277540"/>
              <a:gd name="connsiteX16" fmla="*/ 0 w 1592259"/>
              <a:gd name="connsiteY16" fmla="*/ 801684 h 1277540"/>
              <a:gd name="connsiteX17" fmla="*/ 0 w 1592259"/>
              <a:gd name="connsiteY17" fmla="*/ 801688 h 1277540"/>
              <a:gd name="connsiteX18" fmla="*/ 0 w 1592259"/>
              <a:gd name="connsiteY18" fmla="*/ 561181 h 1277540"/>
              <a:gd name="connsiteX19" fmla="*/ 0 w 1592259"/>
              <a:gd name="connsiteY19" fmla="*/ 561181 h 1277540"/>
              <a:gd name="connsiteX20" fmla="*/ 0 w 1592259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592259" h="1277540">
                <a:moveTo>
                  <a:pt x="0" y="160341"/>
                </a:moveTo>
                <a:cubicBezTo>
                  <a:pt x="0" y="71787"/>
                  <a:pt x="71787" y="0"/>
                  <a:pt x="160341" y="0"/>
                </a:cubicBezTo>
                <a:lnTo>
                  <a:pt x="248444" y="0"/>
                </a:lnTo>
                <a:lnTo>
                  <a:pt x="248444" y="0"/>
                </a:lnTo>
                <a:lnTo>
                  <a:pt x="621109" y="0"/>
                </a:lnTo>
                <a:lnTo>
                  <a:pt x="1330321" y="0"/>
                </a:lnTo>
                <a:cubicBezTo>
                  <a:pt x="1418875" y="0"/>
                  <a:pt x="1490662" y="71787"/>
                  <a:pt x="1490662" y="160341"/>
                </a:cubicBezTo>
                <a:lnTo>
                  <a:pt x="1490662" y="561181"/>
                </a:lnTo>
                <a:lnTo>
                  <a:pt x="1490662" y="561181"/>
                </a:lnTo>
                <a:lnTo>
                  <a:pt x="1490662" y="801688"/>
                </a:lnTo>
                <a:lnTo>
                  <a:pt x="1490662" y="801684"/>
                </a:lnTo>
                <a:cubicBezTo>
                  <a:pt x="1490662" y="890238"/>
                  <a:pt x="1467277" y="966171"/>
                  <a:pt x="1592259" y="1224781"/>
                </a:cubicBezTo>
                <a:cubicBezTo>
                  <a:pt x="1529058" y="1262779"/>
                  <a:pt x="1409615" y="980362"/>
                  <a:pt x="1152347" y="977947"/>
                </a:cubicBezTo>
                <a:cubicBezTo>
                  <a:pt x="899623" y="985876"/>
                  <a:pt x="803738" y="920713"/>
                  <a:pt x="621109" y="962025"/>
                </a:cubicBezTo>
                <a:lnTo>
                  <a:pt x="15682" y="1277540"/>
                </a:lnTo>
                <a:lnTo>
                  <a:pt x="248444" y="962025"/>
                </a:lnTo>
                <a:lnTo>
                  <a:pt x="160341" y="962025"/>
                </a:lnTo>
                <a:cubicBezTo>
                  <a:pt x="71787" y="962025"/>
                  <a:pt x="0" y="890238"/>
                  <a:pt x="0" y="801684"/>
                </a:cubicBezTo>
                <a:lnTo>
                  <a:pt x="0" y="801688"/>
                </a:lnTo>
                <a:lnTo>
                  <a:pt x="0" y="561181"/>
                </a:lnTo>
                <a:lnTo>
                  <a:pt x="0" y="561181"/>
                </a:lnTo>
                <a:lnTo>
                  <a:pt x="0" y="16034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유네스코 등재 좀 해봐</a:t>
            </a:r>
          </a:p>
        </p:txBody>
      </p:sp>
      <p:sp>
        <p:nvSpPr>
          <p:cNvPr id="16" name="말풍선: 모서리가 둥근 사각형 15">
            <a:extLst>
              <a:ext uri="{FF2B5EF4-FFF2-40B4-BE49-F238E27FC236}">
                <a16:creationId xmlns:a16="http://schemas.microsoft.com/office/drawing/2014/main" id="{8878552A-2B78-4566-9D8A-98DEED0ED809}"/>
              </a:ext>
            </a:extLst>
          </p:cNvPr>
          <p:cNvSpPr/>
          <p:nvPr/>
        </p:nvSpPr>
        <p:spPr>
          <a:xfrm>
            <a:off x="1938563" y="4025018"/>
            <a:ext cx="1529977" cy="1076019"/>
          </a:xfrm>
          <a:prstGeom prst="wedgeRoundRectCallout">
            <a:avLst>
              <a:gd name="adj1" fmla="val 64714"/>
              <a:gd name="adj2" fmla="val 26953"/>
              <a:gd name="adj3" fmla="val 16667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tx1"/>
                </a:solidFill>
              </a:rPr>
              <a:t>왜 다시 살아나셨나요</a:t>
            </a:r>
            <a:r>
              <a:rPr lang="en-US" altLang="ko-KR" sz="1000" dirty="0">
                <a:solidFill>
                  <a:schemeClr val="tx1"/>
                </a:solidFill>
              </a:rPr>
              <a:t>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6B92D91-FDCD-BB78-711D-8FD13DFFB6F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52" t="34320" r="12127" b="36903"/>
          <a:stretch/>
        </p:blipFill>
        <p:spPr>
          <a:xfrm>
            <a:off x="836613" y="2755900"/>
            <a:ext cx="6165130" cy="241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7438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722ED15A-DF6B-2EF9-A226-57AF09D25D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1321243" y="1498921"/>
            <a:ext cx="1831657" cy="286196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DC1A49B-B29F-276B-39E0-0C9B131C25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210" y="1562736"/>
            <a:ext cx="1831658" cy="2861965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12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722902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13763"/>
            <a:ext cx="4103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연구원이 유네스코에 대하여 </a:t>
            </a:r>
            <a:r>
              <a:rPr lang="ko-KR" altLang="en-US" dirty="0" err="1"/>
              <a:t>등록중에</a:t>
            </a:r>
            <a:r>
              <a:rPr lang="ko-KR" altLang="en-US" dirty="0"/>
              <a:t> 있다고 말하는 장면 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B86C7F2-E7B8-DC5E-A53F-7872341B80F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55" b="44599" l="2518" r="226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313389" y="4244270"/>
            <a:ext cx="1221821" cy="1442931"/>
          </a:xfrm>
          <a:prstGeom prst="rect">
            <a:avLst/>
          </a:prstGeom>
        </p:spPr>
      </p:pic>
      <p:sp>
        <p:nvSpPr>
          <p:cNvPr id="10" name="말풍선: 모서리가 둥근 사각형 8">
            <a:extLst>
              <a:ext uri="{FF2B5EF4-FFF2-40B4-BE49-F238E27FC236}">
                <a16:creationId xmlns:a16="http://schemas.microsoft.com/office/drawing/2014/main" id="{4643F1C4-0473-7B0A-F669-7FD9256D0322}"/>
              </a:ext>
            </a:extLst>
          </p:cNvPr>
          <p:cNvSpPr/>
          <p:nvPr/>
        </p:nvSpPr>
        <p:spPr>
          <a:xfrm>
            <a:off x="3252407" y="1504731"/>
            <a:ext cx="1183296" cy="941394"/>
          </a:xfrm>
          <a:custGeom>
            <a:avLst/>
            <a:gdLst>
              <a:gd name="connsiteX0" fmla="*/ 0 w 1490662"/>
              <a:gd name="connsiteY0" fmla="*/ 160341 h 962025"/>
              <a:gd name="connsiteX1" fmla="*/ 160341 w 1490662"/>
              <a:gd name="connsiteY1" fmla="*/ 0 h 962025"/>
              <a:gd name="connsiteX2" fmla="*/ 248444 w 1490662"/>
              <a:gd name="connsiteY2" fmla="*/ 0 h 962025"/>
              <a:gd name="connsiteX3" fmla="*/ 248444 w 1490662"/>
              <a:gd name="connsiteY3" fmla="*/ 0 h 962025"/>
              <a:gd name="connsiteX4" fmla="*/ 621109 w 1490662"/>
              <a:gd name="connsiteY4" fmla="*/ 0 h 962025"/>
              <a:gd name="connsiteX5" fmla="*/ 1330321 w 1490662"/>
              <a:gd name="connsiteY5" fmla="*/ 0 h 962025"/>
              <a:gd name="connsiteX6" fmla="*/ 1490662 w 1490662"/>
              <a:gd name="connsiteY6" fmla="*/ 160341 h 962025"/>
              <a:gd name="connsiteX7" fmla="*/ 1490662 w 1490662"/>
              <a:gd name="connsiteY7" fmla="*/ 561181 h 962025"/>
              <a:gd name="connsiteX8" fmla="*/ 1490662 w 1490662"/>
              <a:gd name="connsiteY8" fmla="*/ 561181 h 962025"/>
              <a:gd name="connsiteX9" fmla="*/ 1490662 w 1490662"/>
              <a:gd name="connsiteY9" fmla="*/ 801688 h 962025"/>
              <a:gd name="connsiteX10" fmla="*/ 1490662 w 1490662"/>
              <a:gd name="connsiteY10" fmla="*/ 801684 h 962025"/>
              <a:gd name="connsiteX11" fmla="*/ 1330321 w 1490662"/>
              <a:gd name="connsiteY11" fmla="*/ 962025 h 962025"/>
              <a:gd name="connsiteX12" fmla="*/ 621109 w 1490662"/>
              <a:gd name="connsiteY12" fmla="*/ 962025 h 962025"/>
              <a:gd name="connsiteX13" fmla="*/ 15682 w 1490662"/>
              <a:gd name="connsiteY13" fmla="*/ 1277540 h 962025"/>
              <a:gd name="connsiteX14" fmla="*/ 248444 w 1490662"/>
              <a:gd name="connsiteY14" fmla="*/ 962025 h 962025"/>
              <a:gd name="connsiteX15" fmla="*/ 160341 w 1490662"/>
              <a:gd name="connsiteY15" fmla="*/ 962025 h 962025"/>
              <a:gd name="connsiteX16" fmla="*/ 0 w 1490662"/>
              <a:gd name="connsiteY16" fmla="*/ 801684 h 962025"/>
              <a:gd name="connsiteX17" fmla="*/ 0 w 1490662"/>
              <a:gd name="connsiteY17" fmla="*/ 801688 h 962025"/>
              <a:gd name="connsiteX18" fmla="*/ 0 w 1490662"/>
              <a:gd name="connsiteY18" fmla="*/ 561181 h 962025"/>
              <a:gd name="connsiteX19" fmla="*/ 0 w 1490662"/>
              <a:gd name="connsiteY19" fmla="*/ 561181 h 962025"/>
              <a:gd name="connsiteX20" fmla="*/ 0 w 1490662"/>
              <a:gd name="connsiteY20" fmla="*/ 160341 h 962025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16034 w 1490662"/>
              <a:gd name="connsiteY11" fmla="*/ 11858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615767"/>
              <a:gd name="connsiteY0" fmla="*/ 160341 h 1285605"/>
              <a:gd name="connsiteX1" fmla="*/ 160341 w 1615767"/>
              <a:gd name="connsiteY1" fmla="*/ 0 h 1285605"/>
              <a:gd name="connsiteX2" fmla="*/ 248444 w 1615767"/>
              <a:gd name="connsiteY2" fmla="*/ 0 h 1285605"/>
              <a:gd name="connsiteX3" fmla="*/ 248444 w 1615767"/>
              <a:gd name="connsiteY3" fmla="*/ 0 h 1285605"/>
              <a:gd name="connsiteX4" fmla="*/ 621109 w 1615767"/>
              <a:gd name="connsiteY4" fmla="*/ 0 h 1285605"/>
              <a:gd name="connsiteX5" fmla="*/ 1330321 w 1615767"/>
              <a:gd name="connsiteY5" fmla="*/ 0 h 1285605"/>
              <a:gd name="connsiteX6" fmla="*/ 1490662 w 1615767"/>
              <a:gd name="connsiteY6" fmla="*/ 160341 h 1285605"/>
              <a:gd name="connsiteX7" fmla="*/ 1490662 w 1615767"/>
              <a:gd name="connsiteY7" fmla="*/ 561181 h 1285605"/>
              <a:gd name="connsiteX8" fmla="*/ 1490662 w 1615767"/>
              <a:gd name="connsiteY8" fmla="*/ 561181 h 1285605"/>
              <a:gd name="connsiteX9" fmla="*/ 1490662 w 1615767"/>
              <a:gd name="connsiteY9" fmla="*/ 801688 h 1285605"/>
              <a:gd name="connsiteX10" fmla="*/ 1490662 w 1615767"/>
              <a:gd name="connsiteY10" fmla="*/ 801684 h 1285605"/>
              <a:gd name="connsiteX11" fmla="*/ 1592259 w 1615767"/>
              <a:gd name="connsiteY11" fmla="*/ 1214437 h 1285605"/>
              <a:gd name="connsiteX12" fmla="*/ 621109 w 1615767"/>
              <a:gd name="connsiteY12" fmla="*/ 962025 h 1285605"/>
              <a:gd name="connsiteX13" fmla="*/ 15682 w 1615767"/>
              <a:gd name="connsiteY13" fmla="*/ 1277540 h 1285605"/>
              <a:gd name="connsiteX14" fmla="*/ 248444 w 1615767"/>
              <a:gd name="connsiteY14" fmla="*/ 962025 h 1285605"/>
              <a:gd name="connsiteX15" fmla="*/ 160341 w 1615767"/>
              <a:gd name="connsiteY15" fmla="*/ 962025 h 1285605"/>
              <a:gd name="connsiteX16" fmla="*/ 0 w 1615767"/>
              <a:gd name="connsiteY16" fmla="*/ 801684 h 1285605"/>
              <a:gd name="connsiteX17" fmla="*/ 0 w 1615767"/>
              <a:gd name="connsiteY17" fmla="*/ 801688 h 1285605"/>
              <a:gd name="connsiteX18" fmla="*/ 0 w 1615767"/>
              <a:gd name="connsiteY18" fmla="*/ 561181 h 1285605"/>
              <a:gd name="connsiteX19" fmla="*/ 0 w 1615767"/>
              <a:gd name="connsiteY19" fmla="*/ 561181 h 1285605"/>
              <a:gd name="connsiteX20" fmla="*/ 0 w 1615767"/>
              <a:gd name="connsiteY20" fmla="*/ 160341 h 1285605"/>
              <a:gd name="connsiteX0" fmla="*/ 0 w 1615767"/>
              <a:gd name="connsiteY0" fmla="*/ 160341 h 1294934"/>
              <a:gd name="connsiteX1" fmla="*/ 160341 w 1615767"/>
              <a:gd name="connsiteY1" fmla="*/ 0 h 1294934"/>
              <a:gd name="connsiteX2" fmla="*/ 248444 w 1615767"/>
              <a:gd name="connsiteY2" fmla="*/ 0 h 1294934"/>
              <a:gd name="connsiteX3" fmla="*/ 248444 w 1615767"/>
              <a:gd name="connsiteY3" fmla="*/ 0 h 1294934"/>
              <a:gd name="connsiteX4" fmla="*/ 621109 w 1615767"/>
              <a:gd name="connsiteY4" fmla="*/ 0 h 1294934"/>
              <a:gd name="connsiteX5" fmla="*/ 1330321 w 1615767"/>
              <a:gd name="connsiteY5" fmla="*/ 0 h 1294934"/>
              <a:gd name="connsiteX6" fmla="*/ 1490662 w 1615767"/>
              <a:gd name="connsiteY6" fmla="*/ 160341 h 1294934"/>
              <a:gd name="connsiteX7" fmla="*/ 1490662 w 1615767"/>
              <a:gd name="connsiteY7" fmla="*/ 561181 h 1294934"/>
              <a:gd name="connsiteX8" fmla="*/ 1490662 w 1615767"/>
              <a:gd name="connsiteY8" fmla="*/ 561181 h 1294934"/>
              <a:gd name="connsiteX9" fmla="*/ 1490662 w 1615767"/>
              <a:gd name="connsiteY9" fmla="*/ 801688 h 1294934"/>
              <a:gd name="connsiteX10" fmla="*/ 1490662 w 1615767"/>
              <a:gd name="connsiteY10" fmla="*/ 801684 h 1294934"/>
              <a:gd name="connsiteX11" fmla="*/ 1592259 w 1615767"/>
              <a:gd name="connsiteY11" fmla="*/ 1224781 h 1294934"/>
              <a:gd name="connsiteX12" fmla="*/ 621109 w 1615767"/>
              <a:gd name="connsiteY12" fmla="*/ 962025 h 1294934"/>
              <a:gd name="connsiteX13" fmla="*/ 15682 w 1615767"/>
              <a:gd name="connsiteY13" fmla="*/ 1277540 h 1294934"/>
              <a:gd name="connsiteX14" fmla="*/ 248444 w 1615767"/>
              <a:gd name="connsiteY14" fmla="*/ 962025 h 1294934"/>
              <a:gd name="connsiteX15" fmla="*/ 160341 w 1615767"/>
              <a:gd name="connsiteY15" fmla="*/ 962025 h 1294934"/>
              <a:gd name="connsiteX16" fmla="*/ 0 w 1615767"/>
              <a:gd name="connsiteY16" fmla="*/ 801684 h 1294934"/>
              <a:gd name="connsiteX17" fmla="*/ 0 w 1615767"/>
              <a:gd name="connsiteY17" fmla="*/ 801688 h 1294934"/>
              <a:gd name="connsiteX18" fmla="*/ 0 w 1615767"/>
              <a:gd name="connsiteY18" fmla="*/ 561181 h 1294934"/>
              <a:gd name="connsiteX19" fmla="*/ 0 w 1615767"/>
              <a:gd name="connsiteY19" fmla="*/ 561181 h 1294934"/>
              <a:gd name="connsiteX20" fmla="*/ 0 w 1615767"/>
              <a:gd name="connsiteY20" fmla="*/ 160341 h 1294934"/>
              <a:gd name="connsiteX0" fmla="*/ 0 w 1615767"/>
              <a:gd name="connsiteY0" fmla="*/ 160341 h 1277540"/>
              <a:gd name="connsiteX1" fmla="*/ 160341 w 1615767"/>
              <a:gd name="connsiteY1" fmla="*/ 0 h 1277540"/>
              <a:gd name="connsiteX2" fmla="*/ 248444 w 1615767"/>
              <a:gd name="connsiteY2" fmla="*/ 0 h 1277540"/>
              <a:gd name="connsiteX3" fmla="*/ 248444 w 1615767"/>
              <a:gd name="connsiteY3" fmla="*/ 0 h 1277540"/>
              <a:gd name="connsiteX4" fmla="*/ 621109 w 1615767"/>
              <a:gd name="connsiteY4" fmla="*/ 0 h 1277540"/>
              <a:gd name="connsiteX5" fmla="*/ 1330321 w 1615767"/>
              <a:gd name="connsiteY5" fmla="*/ 0 h 1277540"/>
              <a:gd name="connsiteX6" fmla="*/ 1490662 w 1615767"/>
              <a:gd name="connsiteY6" fmla="*/ 160341 h 1277540"/>
              <a:gd name="connsiteX7" fmla="*/ 1490662 w 1615767"/>
              <a:gd name="connsiteY7" fmla="*/ 561181 h 1277540"/>
              <a:gd name="connsiteX8" fmla="*/ 1490662 w 1615767"/>
              <a:gd name="connsiteY8" fmla="*/ 561181 h 1277540"/>
              <a:gd name="connsiteX9" fmla="*/ 1490662 w 1615767"/>
              <a:gd name="connsiteY9" fmla="*/ 801688 h 1277540"/>
              <a:gd name="connsiteX10" fmla="*/ 1490662 w 1615767"/>
              <a:gd name="connsiteY10" fmla="*/ 801684 h 1277540"/>
              <a:gd name="connsiteX11" fmla="*/ 1592259 w 1615767"/>
              <a:gd name="connsiteY11" fmla="*/ 1224781 h 1277540"/>
              <a:gd name="connsiteX12" fmla="*/ 621109 w 1615767"/>
              <a:gd name="connsiteY12" fmla="*/ 962025 h 1277540"/>
              <a:gd name="connsiteX13" fmla="*/ 15682 w 1615767"/>
              <a:gd name="connsiteY13" fmla="*/ 1277540 h 1277540"/>
              <a:gd name="connsiteX14" fmla="*/ 248444 w 1615767"/>
              <a:gd name="connsiteY14" fmla="*/ 962025 h 1277540"/>
              <a:gd name="connsiteX15" fmla="*/ 160341 w 1615767"/>
              <a:gd name="connsiteY15" fmla="*/ 962025 h 1277540"/>
              <a:gd name="connsiteX16" fmla="*/ 0 w 1615767"/>
              <a:gd name="connsiteY16" fmla="*/ 801684 h 1277540"/>
              <a:gd name="connsiteX17" fmla="*/ 0 w 1615767"/>
              <a:gd name="connsiteY17" fmla="*/ 801688 h 1277540"/>
              <a:gd name="connsiteX18" fmla="*/ 0 w 1615767"/>
              <a:gd name="connsiteY18" fmla="*/ 561181 h 1277540"/>
              <a:gd name="connsiteX19" fmla="*/ 0 w 1615767"/>
              <a:gd name="connsiteY19" fmla="*/ 561181 h 1277540"/>
              <a:gd name="connsiteX20" fmla="*/ 0 w 1615767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621109 w 1592259"/>
              <a:gd name="connsiteY12" fmla="*/ 962025 h 1277540"/>
              <a:gd name="connsiteX13" fmla="*/ 15682 w 1592259"/>
              <a:gd name="connsiteY13" fmla="*/ 1277540 h 1277540"/>
              <a:gd name="connsiteX14" fmla="*/ 248444 w 1592259"/>
              <a:gd name="connsiteY14" fmla="*/ 962025 h 1277540"/>
              <a:gd name="connsiteX15" fmla="*/ 160341 w 1592259"/>
              <a:gd name="connsiteY15" fmla="*/ 962025 h 1277540"/>
              <a:gd name="connsiteX16" fmla="*/ 0 w 1592259"/>
              <a:gd name="connsiteY16" fmla="*/ 801684 h 1277540"/>
              <a:gd name="connsiteX17" fmla="*/ 0 w 1592259"/>
              <a:gd name="connsiteY17" fmla="*/ 801688 h 1277540"/>
              <a:gd name="connsiteX18" fmla="*/ 0 w 1592259"/>
              <a:gd name="connsiteY18" fmla="*/ 561181 h 1277540"/>
              <a:gd name="connsiteX19" fmla="*/ 0 w 1592259"/>
              <a:gd name="connsiteY19" fmla="*/ 561181 h 1277540"/>
              <a:gd name="connsiteX20" fmla="*/ 0 w 1592259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592259" h="1277540">
                <a:moveTo>
                  <a:pt x="0" y="160341"/>
                </a:moveTo>
                <a:cubicBezTo>
                  <a:pt x="0" y="71787"/>
                  <a:pt x="71787" y="0"/>
                  <a:pt x="160341" y="0"/>
                </a:cubicBezTo>
                <a:lnTo>
                  <a:pt x="248444" y="0"/>
                </a:lnTo>
                <a:lnTo>
                  <a:pt x="248444" y="0"/>
                </a:lnTo>
                <a:lnTo>
                  <a:pt x="621109" y="0"/>
                </a:lnTo>
                <a:lnTo>
                  <a:pt x="1330321" y="0"/>
                </a:lnTo>
                <a:cubicBezTo>
                  <a:pt x="1418875" y="0"/>
                  <a:pt x="1490662" y="71787"/>
                  <a:pt x="1490662" y="160341"/>
                </a:cubicBezTo>
                <a:lnTo>
                  <a:pt x="1490662" y="561181"/>
                </a:lnTo>
                <a:lnTo>
                  <a:pt x="1490662" y="561181"/>
                </a:lnTo>
                <a:lnTo>
                  <a:pt x="1490662" y="801688"/>
                </a:lnTo>
                <a:lnTo>
                  <a:pt x="1490662" y="801684"/>
                </a:lnTo>
                <a:cubicBezTo>
                  <a:pt x="1490662" y="890238"/>
                  <a:pt x="1467277" y="966171"/>
                  <a:pt x="1592259" y="1224781"/>
                </a:cubicBezTo>
                <a:cubicBezTo>
                  <a:pt x="1529058" y="1262779"/>
                  <a:pt x="1409615" y="980362"/>
                  <a:pt x="1152347" y="977947"/>
                </a:cubicBezTo>
                <a:cubicBezTo>
                  <a:pt x="899623" y="985876"/>
                  <a:pt x="803738" y="920713"/>
                  <a:pt x="621109" y="962025"/>
                </a:cubicBezTo>
                <a:lnTo>
                  <a:pt x="15682" y="1277540"/>
                </a:lnTo>
                <a:lnTo>
                  <a:pt x="248444" y="962025"/>
                </a:lnTo>
                <a:lnTo>
                  <a:pt x="160341" y="962025"/>
                </a:lnTo>
                <a:cubicBezTo>
                  <a:pt x="71787" y="962025"/>
                  <a:pt x="0" y="890238"/>
                  <a:pt x="0" y="801684"/>
                </a:cubicBezTo>
                <a:lnTo>
                  <a:pt x="0" y="801688"/>
                </a:lnTo>
                <a:lnTo>
                  <a:pt x="0" y="561181"/>
                </a:lnTo>
                <a:lnTo>
                  <a:pt x="0" y="561181"/>
                </a:lnTo>
                <a:lnTo>
                  <a:pt x="0" y="16034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유네스코 등재 좀 해봐</a:t>
            </a:r>
          </a:p>
        </p:txBody>
      </p:sp>
      <p:sp>
        <p:nvSpPr>
          <p:cNvPr id="16" name="말풍선: 모서리가 둥근 사각형 15">
            <a:extLst>
              <a:ext uri="{FF2B5EF4-FFF2-40B4-BE49-F238E27FC236}">
                <a16:creationId xmlns:a16="http://schemas.microsoft.com/office/drawing/2014/main" id="{8878552A-2B78-4566-9D8A-98DEED0ED809}"/>
              </a:ext>
            </a:extLst>
          </p:cNvPr>
          <p:cNvSpPr/>
          <p:nvPr/>
        </p:nvSpPr>
        <p:spPr>
          <a:xfrm>
            <a:off x="1722430" y="4424701"/>
            <a:ext cx="1529977" cy="1076019"/>
          </a:xfrm>
          <a:prstGeom prst="wedgeRoundRectCallout">
            <a:avLst>
              <a:gd name="adj1" fmla="val 64714"/>
              <a:gd name="adj2" fmla="val 26953"/>
              <a:gd name="adj3" fmla="val 16667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tx1"/>
                </a:solidFill>
              </a:rPr>
              <a:t>지금 유네스코 추진중이니 잠시만 </a:t>
            </a:r>
            <a:r>
              <a:rPr lang="ko-KR" altLang="en-US" sz="1000" dirty="0" err="1">
                <a:solidFill>
                  <a:schemeClr val="tx1"/>
                </a:solidFill>
              </a:rPr>
              <a:t>기달려주시면</a:t>
            </a:r>
            <a:r>
              <a:rPr lang="en-US" altLang="ko-KR" sz="1000" dirty="0">
                <a:solidFill>
                  <a:schemeClr val="tx1"/>
                </a:solidFill>
              </a:rPr>
              <a:t>…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6B92D91-FDCD-BB78-711D-8FD13DFFB6F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52" t="34320" r="12127" b="36903"/>
          <a:stretch/>
        </p:blipFill>
        <p:spPr>
          <a:xfrm>
            <a:off x="838200" y="2882264"/>
            <a:ext cx="6165130" cy="241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0306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12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13763"/>
            <a:ext cx="4103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연구원이 이메일을 확인하던 도중에 유네스코 등재가 돼서 </a:t>
            </a:r>
            <a:r>
              <a:rPr lang="ko-KR" altLang="en-US" dirty="0" err="1"/>
              <a:t>놀라는장면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BB1E86-D837-06B0-DE03-4A9B5012F397}"/>
              </a:ext>
            </a:extLst>
          </p:cNvPr>
          <p:cNvSpPr txBox="1"/>
          <p:nvPr/>
        </p:nvSpPr>
        <p:spPr>
          <a:xfrm>
            <a:off x="879230" y="1113692"/>
            <a:ext cx="1863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시간이 지나고</a:t>
            </a:r>
            <a:r>
              <a:rPr lang="en-US" altLang="ko-KR" dirty="0"/>
              <a:t>...</a:t>
            </a:r>
            <a:endParaRPr lang="ko-KR" altLang="en-US" dirty="0"/>
          </a:p>
        </p:txBody>
      </p:sp>
      <p:pic>
        <p:nvPicPr>
          <p:cNvPr id="1028" name="Picture 4" descr="컴퓨터 PNG, 일러스트, PSD 및 클립 아트에 대한 무료 다운로드 | Pngtree">
            <a:extLst>
              <a:ext uri="{FF2B5EF4-FFF2-40B4-BE49-F238E27FC236}">
                <a16:creationId xmlns:a16="http://schemas.microsoft.com/office/drawing/2014/main" id="{BA7FD662-2FC6-7B6D-ACE7-E666143AB5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8000" y1="60444" x2="48889" y2="65333"/>
                        <a14:foregroundMark x1="41333" y1="80444" x2="45778" y2="80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000" b="29357"/>
          <a:stretch/>
        </p:blipFill>
        <p:spPr bwMode="auto">
          <a:xfrm>
            <a:off x="838201" y="1369551"/>
            <a:ext cx="2057400" cy="1513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유네스코 로고 PNG 이미지 | PNGWing">
            <a:extLst>
              <a:ext uri="{FF2B5EF4-FFF2-40B4-BE49-F238E27FC236}">
                <a16:creationId xmlns:a16="http://schemas.microsoft.com/office/drawing/2014/main" id="{DEC72847-A32D-0116-F1EC-FFD46720B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78" b="89778" l="6222" r="94667">
                        <a14:foregroundMark x1="43556" y1="12444" x2="38222" y2="14667"/>
                        <a14:foregroundMark x1="46667" y1="18222" x2="40000" y2="20889"/>
                        <a14:foregroundMark x1="51111" y1="30222" x2="42667" y2="30667"/>
                        <a14:foregroundMark x1="40889" y1="38222" x2="40000" y2="41333"/>
                        <a14:foregroundMark x1="30667" y1="39556" x2="31111" y2="44000"/>
                        <a14:foregroundMark x1="18222" y1="43556" x2="17778" y2="49333"/>
                        <a14:foregroundMark x1="52000" y1="40889" x2="52000" y2="43111"/>
                        <a14:foregroundMark x1="66222" y1="43556" x2="64889" y2="52000"/>
                        <a14:foregroundMark x1="80000" y1="40000" x2="81333" y2="48000"/>
                        <a14:foregroundMark x1="68000" y1="73778" x2="74222" y2="72889"/>
                        <a14:foregroundMark x1="72889" y1="79111" x2="81778" y2="78667"/>
                        <a14:foregroundMark x1="94667" y1="85778" x2="90667" y2="86667"/>
                        <a14:foregroundMark x1="6222" y1="85778" x2="6222" y2="85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494" y="1598022"/>
            <a:ext cx="918535" cy="918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0EAFDF2-B334-13E5-26B8-1BA2A22BE90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1348" r="295" b="31257"/>
          <a:stretch/>
        </p:blipFill>
        <p:spPr>
          <a:xfrm>
            <a:off x="425450" y="2516557"/>
            <a:ext cx="4216888" cy="1581536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1B5E0962-43F4-A733-3F93-DBBE3D0105B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55" b="44599" l="2518" r="226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1450493" y="2389224"/>
            <a:ext cx="1458733" cy="1722716"/>
          </a:xfrm>
          <a:prstGeom prst="rect">
            <a:avLst/>
          </a:prstGeom>
        </p:spPr>
      </p:pic>
      <p:sp>
        <p:nvSpPr>
          <p:cNvPr id="16" name="말풍선: 모서리가 둥근 사각형 15">
            <a:extLst>
              <a:ext uri="{FF2B5EF4-FFF2-40B4-BE49-F238E27FC236}">
                <a16:creationId xmlns:a16="http://schemas.microsoft.com/office/drawing/2014/main" id="{D94AB9CA-CFBB-C6F8-CEBD-969071D82E15}"/>
              </a:ext>
            </a:extLst>
          </p:cNvPr>
          <p:cNvSpPr/>
          <p:nvPr/>
        </p:nvSpPr>
        <p:spPr>
          <a:xfrm>
            <a:off x="2869419" y="2345508"/>
            <a:ext cx="1529977" cy="1076019"/>
          </a:xfrm>
          <a:prstGeom prst="wedgeRoundRectCallout">
            <a:avLst>
              <a:gd name="adj1" fmla="val -71674"/>
              <a:gd name="adj2" fmla="val 30766"/>
              <a:gd name="adj3" fmla="val 16667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solidFill>
                  <a:schemeClr val="tx1"/>
                </a:solidFill>
              </a:rPr>
              <a:t>(</a:t>
            </a:r>
            <a:r>
              <a:rPr lang="ko-KR" altLang="en-US" sz="1000" dirty="0">
                <a:solidFill>
                  <a:schemeClr val="tx1"/>
                </a:solidFill>
              </a:rPr>
              <a:t>이메일을 확인하며</a:t>
            </a:r>
            <a:r>
              <a:rPr lang="en-US" altLang="ko-KR" sz="1000" dirty="0">
                <a:solidFill>
                  <a:schemeClr val="tx1"/>
                </a:solidFill>
              </a:rPr>
              <a:t>)</a:t>
            </a:r>
            <a:br>
              <a:rPr lang="en-US" altLang="ko-KR" sz="1000" dirty="0">
                <a:solidFill>
                  <a:schemeClr val="tx1"/>
                </a:solidFill>
              </a:rPr>
            </a:br>
            <a:r>
              <a:rPr lang="ko-KR" altLang="en-US" sz="1000" dirty="0">
                <a:solidFill>
                  <a:schemeClr val="tx1"/>
                </a:solidFill>
              </a:rPr>
              <a:t>어</a:t>
            </a:r>
            <a:r>
              <a:rPr lang="en-US" altLang="ko-KR" sz="1000" dirty="0">
                <a:solidFill>
                  <a:schemeClr val="tx1"/>
                </a:solidFill>
              </a:rPr>
              <a:t>..? </a:t>
            </a:r>
            <a:r>
              <a:rPr lang="ko-KR" altLang="en-US" sz="1000" dirty="0">
                <a:solidFill>
                  <a:schemeClr val="tx1"/>
                </a:solidFill>
              </a:rPr>
              <a:t>됐다</a:t>
            </a:r>
            <a:r>
              <a:rPr lang="en-US" altLang="ko-KR" sz="1000" dirty="0">
                <a:solidFill>
                  <a:schemeClr val="tx1"/>
                </a:solidFill>
              </a:rPr>
              <a:t>! </a:t>
            </a:r>
            <a:r>
              <a:rPr lang="ko-KR" altLang="en-US" sz="1000" dirty="0">
                <a:solidFill>
                  <a:schemeClr val="tx1"/>
                </a:solidFill>
              </a:rPr>
              <a:t>유네스코 등재</a:t>
            </a:r>
            <a:r>
              <a:rPr lang="en-US" altLang="ko-KR" sz="1000" dirty="0">
                <a:solidFill>
                  <a:schemeClr val="tx1"/>
                </a:solidFill>
              </a:rPr>
              <a:t>!</a:t>
            </a:r>
            <a:r>
              <a:rPr lang="ko-KR" altLang="en-US" sz="1000" dirty="0">
                <a:solidFill>
                  <a:schemeClr val="tx1"/>
                </a:solidFill>
              </a:rPr>
              <a:t>됐다</a:t>
            </a:r>
            <a:r>
              <a:rPr lang="en-US" altLang="ko-KR" sz="1000" dirty="0">
                <a:solidFill>
                  <a:schemeClr val="tx1"/>
                </a:solidFill>
              </a:rPr>
              <a:t>!!!!!!!!!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04E3DE8-5637-B0DC-7C01-AFC125B3448D}"/>
              </a:ext>
            </a:extLst>
          </p:cNvPr>
          <p:cNvSpPr txBox="1"/>
          <p:nvPr/>
        </p:nvSpPr>
        <p:spPr>
          <a:xfrm>
            <a:off x="7505967" y="3455550"/>
            <a:ext cx="376660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자막</a:t>
            </a:r>
            <a:endParaRPr lang="en-US" altLang="ko-KR" dirty="0"/>
          </a:p>
          <a:p>
            <a:r>
              <a:rPr lang="ko-KR" altLang="en-US" sz="1500" dirty="0"/>
              <a:t>시간이 지나고</a:t>
            </a:r>
          </a:p>
        </p:txBody>
      </p:sp>
    </p:spTree>
    <p:extLst>
      <p:ext uri="{BB962C8B-B14F-4D97-AF65-F5344CB8AC3E}">
        <p14:creationId xmlns:p14="http://schemas.microsoft.com/office/powerpoint/2010/main" val="23432667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ko-KR" sz="1000" dirty="0">
                <a:solidFill>
                  <a:srgbClr val="0070C0"/>
                </a:solidFill>
              </a:rPr>
              <a:t>   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13763"/>
            <a:ext cx="4103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유네스코가 등재돼서 왕들이 고맙다고 하며 다시 돌아가는 장면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0335DF5-6405-509E-073A-5473EA27D7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254" y="2386494"/>
            <a:ext cx="1102538" cy="172271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420E65C0-8C54-BF7E-DCAB-D9F6276584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1343297" y="2364879"/>
            <a:ext cx="1130207" cy="1765946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CEED99F1-1539-A93E-2563-F853ED59C32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55" b="44599" l="2518" r="226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4938108" y="2283716"/>
            <a:ext cx="1458733" cy="1722716"/>
          </a:xfrm>
          <a:prstGeom prst="rect">
            <a:avLst/>
          </a:prstGeom>
        </p:spPr>
      </p:pic>
      <p:sp>
        <p:nvSpPr>
          <p:cNvPr id="12" name="말풍선: 모서리가 둥근 사각형 11">
            <a:extLst>
              <a:ext uri="{FF2B5EF4-FFF2-40B4-BE49-F238E27FC236}">
                <a16:creationId xmlns:a16="http://schemas.microsoft.com/office/drawing/2014/main" id="{C52F5E79-EC6C-FD5F-5303-B99830CC62C8}"/>
              </a:ext>
            </a:extLst>
          </p:cNvPr>
          <p:cNvSpPr/>
          <p:nvPr/>
        </p:nvSpPr>
        <p:spPr>
          <a:xfrm>
            <a:off x="2267174" y="1156481"/>
            <a:ext cx="1529977" cy="1076019"/>
          </a:xfrm>
          <a:prstGeom prst="wedgeRoundRectCallout">
            <a:avLst>
              <a:gd name="adj1" fmla="val -37006"/>
              <a:gd name="adj2" fmla="val 66347"/>
              <a:gd name="adj3" fmla="val 16667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6" name="말풍선: 모서리가 둥근 사각형 15">
            <a:extLst>
              <a:ext uri="{FF2B5EF4-FFF2-40B4-BE49-F238E27FC236}">
                <a16:creationId xmlns:a16="http://schemas.microsoft.com/office/drawing/2014/main" id="{F26C504A-0594-816D-D578-DF0A13073E89}"/>
              </a:ext>
            </a:extLst>
          </p:cNvPr>
          <p:cNvSpPr/>
          <p:nvPr/>
        </p:nvSpPr>
        <p:spPr>
          <a:xfrm>
            <a:off x="2276012" y="1156481"/>
            <a:ext cx="1529977" cy="1076019"/>
          </a:xfrm>
          <a:prstGeom prst="wedgeRoundRectCallout">
            <a:avLst>
              <a:gd name="adj1" fmla="val 24342"/>
              <a:gd name="adj2" fmla="val 68036"/>
              <a:gd name="adj3" fmla="val 16667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tx1"/>
                </a:solidFill>
              </a:rPr>
              <a:t>드디어 성공했구나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algn="ctr"/>
            <a:r>
              <a:rPr lang="ko-KR" altLang="en-US" sz="1000" dirty="0">
                <a:solidFill>
                  <a:schemeClr val="tx1"/>
                </a:solidFill>
              </a:rPr>
              <a:t>고맙다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algn="ctr"/>
            <a:r>
              <a:rPr lang="ko-KR" altLang="en-US" sz="1000" dirty="0">
                <a:solidFill>
                  <a:schemeClr val="tx1"/>
                </a:solidFill>
              </a:rPr>
              <a:t>편히 갈 수 있겠구나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algn="ctr"/>
            <a:r>
              <a:rPr lang="ko-KR" altLang="en-US" sz="1000" dirty="0">
                <a:solidFill>
                  <a:schemeClr val="tx1"/>
                </a:solidFill>
              </a:rPr>
              <a:t>잘 있게</a:t>
            </a:r>
          </a:p>
        </p:txBody>
      </p:sp>
      <p:sp>
        <p:nvSpPr>
          <p:cNvPr id="18" name="말풍선: 모서리가 둥근 사각형 17">
            <a:extLst>
              <a:ext uri="{FF2B5EF4-FFF2-40B4-BE49-F238E27FC236}">
                <a16:creationId xmlns:a16="http://schemas.microsoft.com/office/drawing/2014/main" id="{EBB7EF0E-FD9E-81FB-38D2-9F749386A545}"/>
              </a:ext>
            </a:extLst>
          </p:cNvPr>
          <p:cNvSpPr/>
          <p:nvPr/>
        </p:nvSpPr>
        <p:spPr>
          <a:xfrm>
            <a:off x="4938108" y="1298918"/>
            <a:ext cx="1529977" cy="1076019"/>
          </a:xfrm>
          <a:prstGeom prst="wedgeRoundRectCallout">
            <a:avLst>
              <a:gd name="adj1" fmla="val -4551"/>
              <a:gd name="adj2" fmla="val 73664"/>
              <a:gd name="adj3" fmla="val 16667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900" dirty="0">
                <a:solidFill>
                  <a:schemeClr val="tx1"/>
                </a:solidFill>
              </a:rPr>
              <a:t>아닙니다 </a:t>
            </a:r>
            <a:r>
              <a:rPr lang="ko-KR" altLang="en-US" sz="900" dirty="0" err="1">
                <a:solidFill>
                  <a:schemeClr val="tx1"/>
                </a:solidFill>
              </a:rPr>
              <a:t>왕분들</a:t>
            </a:r>
            <a:r>
              <a:rPr lang="ko-KR" altLang="en-US" sz="900" dirty="0">
                <a:solidFill>
                  <a:schemeClr val="tx1"/>
                </a:solidFill>
              </a:rPr>
              <a:t> 덕분입니다 정말 감사합니다</a:t>
            </a:r>
            <a:endParaRPr lang="en-US" altLang="ko-KR" sz="900" dirty="0">
              <a:solidFill>
                <a:schemeClr val="tx1"/>
              </a:solidFill>
            </a:endParaRPr>
          </a:p>
          <a:p>
            <a:r>
              <a:rPr lang="ko-KR" altLang="en-US" sz="900" dirty="0">
                <a:solidFill>
                  <a:schemeClr val="tx1"/>
                </a:solidFill>
              </a:rPr>
              <a:t>편하게 </a:t>
            </a:r>
            <a:r>
              <a:rPr lang="ko-KR" altLang="en-US" sz="900" dirty="0" err="1">
                <a:solidFill>
                  <a:schemeClr val="tx1"/>
                </a:solidFill>
              </a:rPr>
              <a:t>올라가시갈</a:t>
            </a:r>
            <a:r>
              <a:rPr lang="ko-KR" altLang="en-US" sz="900" dirty="0">
                <a:solidFill>
                  <a:schemeClr val="tx1"/>
                </a:solidFill>
              </a:rPr>
              <a:t> 바라며 </a:t>
            </a:r>
            <a:r>
              <a:rPr lang="ko-KR" altLang="en-US" sz="900" dirty="0" err="1">
                <a:solidFill>
                  <a:schemeClr val="tx1"/>
                </a:solidFill>
              </a:rPr>
              <a:t>고분군</a:t>
            </a:r>
            <a:r>
              <a:rPr lang="ko-KR" altLang="en-US" sz="900" dirty="0">
                <a:solidFill>
                  <a:schemeClr val="tx1"/>
                </a:solidFill>
              </a:rPr>
              <a:t> 보존에 </a:t>
            </a:r>
            <a:r>
              <a:rPr lang="ko-KR" altLang="en-US" sz="900" dirty="0" err="1">
                <a:solidFill>
                  <a:schemeClr val="tx1"/>
                </a:solidFill>
              </a:rPr>
              <a:t>신경쓰겠습니다</a:t>
            </a:r>
            <a:r>
              <a:rPr lang="en-US" altLang="ko-KR" sz="9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37205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ko-KR" sz="1000" dirty="0">
                <a:solidFill>
                  <a:srgbClr val="0070C0"/>
                </a:solidFill>
              </a:rPr>
              <a:t>   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13763"/>
            <a:ext cx="41033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유네스코가 등재가 되면서 사람들이 유명관광 명소로 </a:t>
            </a:r>
            <a:r>
              <a:rPr lang="ko-KR" altLang="en-US" dirty="0" err="1"/>
              <a:t>보러오며</a:t>
            </a:r>
            <a:r>
              <a:rPr lang="ko-KR" altLang="en-US" dirty="0"/>
              <a:t> 연구원들이 </a:t>
            </a:r>
            <a:endParaRPr lang="en-US" altLang="ko-KR" dirty="0"/>
          </a:p>
          <a:p>
            <a:r>
              <a:rPr lang="ko-KR" altLang="en-US" dirty="0"/>
              <a:t>가이드를 하는 장면으로 화면이 어두워지며 </a:t>
            </a:r>
            <a:r>
              <a:rPr lang="ko-KR" altLang="en-US" dirty="0" err="1"/>
              <a:t>끝이난다</a:t>
            </a:r>
            <a:endParaRPr lang="ko-KR" altLang="en-US" dirty="0"/>
          </a:p>
        </p:txBody>
      </p:sp>
      <p:pic>
        <p:nvPicPr>
          <p:cNvPr id="2056" name="Picture 8" descr="역사관광 (지산동 고분군 상세보기) | 대가야문화관광">
            <a:extLst>
              <a:ext uri="{FF2B5EF4-FFF2-40B4-BE49-F238E27FC236}">
                <a16:creationId xmlns:a16="http://schemas.microsoft.com/office/drawing/2014/main" id="{204FBE19-DC13-C9BB-536A-A9781058F0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1007627"/>
            <a:ext cx="6168821" cy="432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77557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347</Words>
  <Application>Microsoft Office PowerPoint</Application>
  <PresentationFormat>와이드스크린</PresentationFormat>
  <Paragraphs>118</Paragraphs>
  <Slides>17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31</cp:revision>
  <dcterms:created xsi:type="dcterms:W3CDTF">2019-02-01T01:32:50Z</dcterms:created>
  <dcterms:modified xsi:type="dcterms:W3CDTF">2023-05-04T01:36:13Z</dcterms:modified>
</cp:coreProperties>
</file>