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66" r:id="rId2"/>
    <p:sldId id="287" r:id="rId3"/>
    <p:sldId id="277" r:id="rId4"/>
    <p:sldId id="265" r:id="rId5"/>
    <p:sldId id="267" r:id="rId6"/>
    <p:sldId id="268" r:id="rId7"/>
    <p:sldId id="278" r:id="rId8"/>
    <p:sldId id="269" r:id="rId9"/>
    <p:sldId id="270" r:id="rId10"/>
    <p:sldId id="288" r:id="rId11"/>
    <p:sldId id="289" r:id="rId12"/>
    <p:sldId id="291" r:id="rId13"/>
    <p:sldId id="290" r:id="rId14"/>
    <p:sldId id="292" r:id="rId15"/>
    <p:sldId id="279" r:id="rId16"/>
    <p:sldId id="271" r:id="rId17"/>
    <p:sldId id="273" r:id="rId18"/>
    <p:sldId id="272" r:id="rId19"/>
    <p:sldId id="286" r:id="rId20"/>
    <p:sldId id="280" r:id="rId21"/>
    <p:sldId id="281" r:id="rId22"/>
    <p:sldId id="283" r:id="rId23"/>
    <p:sldId id="293" r:id="rId24"/>
    <p:sldId id="285" r:id="rId25"/>
    <p:sldId id="282" r:id="rId26"/>
    <p:sldId id="284" r:id="rId27"/>
    <p:sldId id="275" r:id="rId28"/>
    <p:sldId id="294" r:id="rId2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84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123038" y="48236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D7708FA-949A-A091-0360-78E179825F9F}"/>
              </a:ext>
            </a:extLst>
          </p:cNvPr>
          <p:cNvSpPr txBox="1"/>
          <p:nvPr/>
        </p:nvSpPr>
        <p:spPr>
          <a:xfrm>
            <a:off x="550984" y="1219200"/>
            <a:ext cx="1128346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선우 감독</a:t>
            </a:r>
            <a:endParaRPr lang="en-US" altLang="ko-KR" dirty="0"/>
          </a:p>
          <a:p>
            <a:r>
              <a:rPr lang="ko-KR" altLang="en-US" dirty="0"/>
              <a:t>방송영상미디어 전공 중</a:t>
            </a:r>
            <a:endParaRPr lang="en-US" altLang="ko-KR" dirty="0"/>
          </a:p>
          <a:p>
            <a:r>
              <a:rPr lang="ko-KR" altLang="en-US" dirty="0"/>
              <a:t>영상편집반 대표</a:t>
            </a:r>
            <a:endParaRPr lang="en-US" altLang="ko-KR" dirty="0"/>
          </a:p>
          <a:p>
            <a:r>
              <a:rPr lang="ko-KR" altLang="en-US" dirty="0"/>
              <a:t>영상 실무 경험有</a:t>
            </a:r>
            <a:endParaRPr lang="en-US" altLang="ko-KR" dirty="0"/>
          </a:p>
          <a:p>
            <a:r>
              <a:rPr lang="ko-KR" altLang="en-US" dirty="0"/>
              <a:t>준원 음향감독</a:t>
            </a:r>
            <a:endParaRPr lang="en-US" altLang="ko-KR" dirty="0"/>
          </a:p>
          <a:p>
            <a:r>
              <a:rPr lang="ko-KR" altLang="en-US" dirty="0"/>
              <a:t>방송영상미디어 전공 중</a:t>
            </a:r>
            <a:endParaRPr lang="en-US" altLang="ko-KR" dirty="0"/>
          </a:p>
          <a:p>
            <a:r>
              <a:rPr lang="en-US" altLang="ko-KR" dirty="0"/>
              <a:t>~</a:t>
            </a:r>
            <a:r>
              <a:rPr lang="ko-KR" altLang="en-US" dirty="0"/>
              <a:t>초청 공연</a:t>
            </a:r>
            <a:endParaRPr lang="en-US" altLang="ko-KR" dirty="0"/>
          </a:p>
          <a:p>
            <a:r>
              <a:rPr lang="ko-KR" altLang="en-US" dirty="0"/>
              <a:t>민서 미술감독 </a:t>
            </a:r>
            <a:endParaRPr lang="en-US" altLang="ko-KR" dirty="0"/>
          </a:p>
          <a:p>
            <a:r>
              <a:rPr lang="ko-KR" altLang="en-US" dirty="0"/>
              <a:t>방송영상미디어 전공 중</a:t>
            </a:r>
            <a:endParaRPr lang="en-US" altLang="ko-KR" dirty="0"/>
          </a:p>
          <a:p>
            <a:r>
              <a:rPr lang="ko-KR" altLang="en-US" dirty="0"/>
              <a:t>전국 초등부 미술대회 수상</a:t>
            </a:r>
            <a:endParaRPr lang="en-US" altLang="ko-KR" dirty="0"/>
          </a:p>
          <a:p>
            <a:r>
              <a:rPr lang="ko-KR" altLang="en-US" dirty="0"/>
              <a:t>지혁 </a:t>
            </a:r>
            <a:endParaRPr lang="en-US" altLang="ko-KR" dirty="0"/>
          </a:p>
          <a:p>
            <a:r>
              <a:rPr lang="ko-KR" altLang="en-US" dirty="0"/>
              <a:t>방송영상미디어 전공 중</a:t>
            </a: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3AB3AEC0-2521-B432-F6B5-F2311FF468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89026"/>
            <a:ext cx="6172200" cy="4629149"/>
          </a:xfr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128900" y="48236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274260" y="138316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dirty="0"/>
              <a:t>타이틀 제목</a:t>
            </a:r>
            <a:r>
              <a:rPr lang="en-US" altLang="ko-KR" sz="1800" dirty="0"/>
              <a:t>/ </a:t>
            </a:r>
            <a:r>
              <a:rPr lang="ko-KR" altLang="en-US" sz="1800" dirty="0"/>
              <a:t>로고 등 제작 해서 넣기</a:t>
            </a:r>
            <a:endParaRPr lang="ko-KR" altLang="en-US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17BD8F3-0B95-A78D-794C-58B77614EF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333" y="412749"/>
            <a:ext cx="8043333" cy="603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8237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내용 개체 틀 7">
            <a:extLst>
              <a:ext uri="{FF2B5EF4-FFF2-40B4-BE49-F238E27FC236}">
                <a16:creationId xmlns:a16="http://schemas.microsoft.com/office/drawing/2014/main" id="{2BB493BA-BABB-0A68-E70E-7CC8D5F61C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89026"/>
            <a:ext cx="6172200" cy="4629149"/>
          </a:xfr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74694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512894" y="966786"/>
            <a:ext cx="6094602" cy="53717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'</a:t>
            </a:r>
            <a:r>
              <a:rPr lang="ko-KR" altLang="en-US" sz="1000" dirty="0">
                <a:solidFill>
                  <a:srgbClr val="0070C0"/>
                </a:solidFill>
              </a:rPr>
              <a:t>언제나 색다른 유형의 광고는 필요합니다</a:t>
            </a:r>
            <a:r>
              <a:rPr lang="en-US" altLang="ko-KR" sz="1000" dirty="0">
                <a:solidFill>
                  <a:srgbClr val="0070C0"/>
                </a:solidFill>
              </a:rPr>
              <a:t>.'</a:t>
            </a: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1. </a:t>
            </a:r>
            <a:r>
              <a:rPr lang="ko-KR" altLang="en-US" sz="1000" dirty="0">
                <a:solidFill>
                  <a:srgbClr val="0070C0"/>
                </a:solidFill>
              </a:rPr>
              <a:t>요즘 사람들은 광고를 찾아보지 않는 것 같습니다</a:t>
            </a:r>
            <a:r>
              <a:rPr lang="en-US" altLang="ko-KR" sz="1000" dirty="0">
                <a:solidFill>
                  <a:srgbClr val="0070C0"/>
                </a:solidFill>
              </a:rPr>
              <a:t>. 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장점들을 이야기하며 사람들을 모으는 광고는 지루하고 딱딱한 느낌이 있어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저희는 기존의 과학관 광고들과는 다르게 저희는 사람들이 재미있게 볼 수 </a:t>
            </a:r>
            <a:r>
              <a:rPr lang="ko-KR" altLang="en-US" sz="1000" dirty="0" err="1">
                <a:solidFill>
                  <a:srgbClr val="0070C0"/>
                </a:solidFill>
              </a:rPr>
              <a:t>있을만한</a:t>
            </a:r>
            <a:r>
              <a:rPr lang="ko-KR" altLang="en-US" sz="1000" dirty="0">
                <a:solidFill>
                  <a:srgbClr val="0070C0"/>
                </a:solidFill>
              </a:rPr>
              <a:t> 광고를 만들어 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사람들에게 가볍고 색다른 느낌을 주고 싶었습니다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2. </a:t>
            </a:r>
            <a:r>
              <a:rPr lang="ko-KR" altLang="en-US" sz="1000" dirty="0">
                <a:solidFill>
                  <a:srgbClr val="0070C0"/>
                </a:solidFill>
              </a:rPr>
              <a:t>짧은 힐링을 어디서 즐길지 고민하는 사람들을 위해 예천천문우주센터를 추천하고 싶었습니다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예천천문우주센터를 통해 어린아이들은 추억을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부모들은 행복을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커플들은 사랑을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어르신들은 활력을 얻을 수 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3. </a:t>
            </a:r>
            <a:r>
              <a:rPr lang="ko-KR" altLang="en-US" sz="1000" dirty="0">
                <a:solidFill>
                  <a:srgbClr val="0070C0"/>
                </a:solidFill>
              </a:rPr>
              <a:t>예천천문우주센터는 충분히 즐길 거리가 있고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힐링할</a:t>
            </a:r>
            <a:r>
              <a:rPr lang="ko-KR" altLang="en-US" sz="1000" dirty="0">
                <a:solidFill>
                  <a:srgbClr val="0070C0"/>
                </a:solidFill>
              </a:rPr>
              <a:t> 수 있는 장소인데 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과학관이라는 이유만으로 재미없다는 이미지가 </a:t>
            </a:r>
            <a:r>
              <a:rPr lang="ko-KR" altLang="en-US" sz="1000" dirty="0" err="1">
                <a:solidFill>
                  <a:srgbClr val="0070C0"/>
                </a:solidFill>
              </a:rPr>
              <a:t>씌어있는</a:t>
            </a:r>
            <a:r>
              <a:rPr lang="ko-KR" altLang="en-US" sz="1000" dirty="0">
                <a:solidFill>
                  <a:srgbClr val="0070C0"/>
                </a:solidFill>
              </a:rPr>
              <a:t> 것 같아 홍보영상을 기획하게 되었습니다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틀에 </a:t>
            </a:r>
            <a:r>
              <a:rPr lang="ko-KR" altLang="en-US" sz="1000" dirty="0" err="1">
                <a:solidFill>
                  <a:srgbClr val="0070C0"/>
                </a:solidFill>
              </a:rPr>
              <a:t>박혀있다는</a:t>
            </a:r>
            <a:r>
              <a:rPr lang="ko-KR" altLang="en-US" sz="1000" dirty="0">
                <a:solidFill>
                  <a:srgbClr val="0070C0"/>
                </a:solidFill>
              </a:rPr>
              <a:t> 느낌의 과학관 이미지를 색다른 홍보를 통해 새로운 긍정적인 이미지를 기대할 수 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시놉시스 </a:t>
            </a:r>
            <a:r>
              <a:rPr lang="en-US" altLang="ko-KR" sz="1000" dirty="0">
                <a:solidFill>
                  <a:srgbClr val="0070C0"/>
                </a:solidFill>
              </a:rPr>
              <a:t>: '</a:t>
            </a:r>
            <a:r>
              <a:rPr lang="ko-KR" altLang="en-US" sz="1000" dirty="0">
                <a:solidFill>
                  <a:srgbClr val="0070C0"/>
                </a:solidFill>
              </a:rPr>
              <a:t>예천천문우주센터 홍보를 위한 원격회의를 시작한 그들</a:t>
            </a:r>
            <a:r>
              <a:rPr lang="en-US" altLang="ko-KR" sz="1000" dirty="0">
                <a:solidFill>
                  <a:srgbClr val="0070C0"/>
                </a:solidFill>
              </a:rPr>
              <a:t>'</a:t>
            </a: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업로드 날짜 </a:t>
            </a:r>
            <a:r>
              <a:rPr lang="en-US" altLang="ko-KR" sz="1000" dirty="0">
                <a:solidFill>
                  <a:srgbClr val="0070C0"/>
                </a:solidFill>
              </a:rPr>
              <a:t>: 2023-05-05 (5</a:t>
            </a:r>
            <a:r>
              <a:rPr lang="ko-KR" altLang="en-US" sz="1000" dirty="0">
                <a:solidFill>
                  <a:srgbClr val="0070C0"/>
                </a:solidFill>
              </a:rPr>
              <a:t>월은 가정의 달</a:t>
            </a:r>
            <a:r>
              <a:rPr lang="en-US" altLang="ko-KR" sz="1000" dirty="0">
                <a:solidFill>
                  <a:srgbClr val="0070C0"/>
                </a:solidFill>
              </a:rPr>
              <a:t>, 5</a:t>
            </a:r>
            <a:r>
              <a:rPr lang="ko-KR" altLang="en-US" sz="1000" dirty="0">
                <a:solidFill>
                  <a:srgbClr val="0070C0"/>
                </a:solidFill>
              </a:rPr>
              <a:t>일은 공휴일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제작 </a:t>
            </a:r>
            <a:r>
              <a:rPr lang="en-US" altLang="ko-KR" sz="1000" dirty="0">
                <a:solidFill>
                  <a:srgbClr val="0070C0"/>
                </a:solidFill>
              </a:rPr>
              <a:t>: 23.04.06-06.30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업로드 </a:t>
            </a:r>
            <a:r>
              <a:rPr lang="en-US" altLang="ko-KR" sz="1000" dirty="0">
                <a:solidFill>
                  <a:srgbClr val="0070C0"/>
                </a:solidFill>
              </a:rPr>
              <a:t>: 23.07.07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분량 </a:t>
            </a:r>
            <a:r>
              <a:rPr lang="en-US" altLang="ko-KR" sz="1000" dirty="0">
                <a:solidFill>
                  <a:srgbClr val="0070C0"/>
                </a:solidFill>
              </a:rPr>
              <a:t>: 1</a:t>
            </a:r>
            <a:r>
              <a:rPr lang="ko-KR" altLang="en-US" sz="1000" dirty="0">
                <a:solidFill>
                  <a:srgbClr val="0070C0"/>
                </a:solidFill>
              </a:rPr>
              <a:t>회 </a:t>
            </a:r>
            <a:r>
              <a:rPr lang="en-US" altLang="ko-KR" sz="1000" dirty="0">
                <a:solidFill>
                  <a:srgbClr val="0070C0"/>
                </a:solidFill>
              </a:rPr>
              <a:t>5</a:t>
            </a:r>
            <a:r>
              <a:rPr lang="ko-KR" altLang="en-US" sz="1000" dirty="0">
                <a:solidFill>
                  <a:srgbClr val="0070C0"/>
                </a:solidFill>
              </a:rPr>
              <a:t>분</a:t>
            </a:r>
            <a:r>
              <a:rPr lang="en-US" altLang="ko-KR" sz="1000" dirty="0">
                <a:solidFill>
                  <a:srgbClr val="0070C0"/>
                </a:solidFill>
              </a:rPr>
              <a:t>~7</a:t>
            </a:r>
            <a:r>
              <a:rPr lang="ko-KR" altLang="en-US" sz="1000" dirty="0">
                <a:solidFill>
                  <a:srgbClr val="0070C0"/>
                </a:solidFill>
              </a:rPr>
              <a:t>분</a:t>
            </a:r>
            <a:r>
              <a:rPr lang="en-US" altLang="ko-KR" sz="1000" dirty="0">
                <a:solidFill>
                  <a:srgbClr val="0070C0"/>
                </a:solidFill>
              </a:rPr>
              <a:t>/ </a:t>
            </a:r>
            <a:r>
              <a:rPr lang="ko-KR" altLang="en-US" sz="1000" dirty="0">
                <a:solidFill>
                  <a:srgbClr val="0070C0"/>
                </a:solidFill>
              </a:rPr>
              <a:t>단편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장르 </a:t>
            </a:r>
            <a:r>
              <a:rPr lang="en-US" altLang="ko-KR" sz="1000" dirty="0">
                <a:solidFill>
                  <a:srgbClr val="0070C0"/>
                </a:solidFill>
              </a:rPr>
              <a:t>:</a:t>
            </a:r>
            <a:r>
              <a:rPr lang="ko-KR" altLang="en-US" sz="1000" dirty="0">
                <a:solidFill>
                  <a:srgbClr val="0070C0"/>
                </a:solidFill>
              </a:rPr>
              <a:t> 페이크 다큐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출연 </a:t>
            </a:r>
            <a:r>
              <a:rPr lang="en-US" altLang="ko-KR" sz="1000" dirty="0">
                <a:solidFill>
                  <a:srgbClr val="0070C0"/>
                </a:solidFill>
              </a:rPr>
              <a:t>:</a:t>
            </a:r>
            <a:r>
              <a:rPr lang="ko-KR" altLang="en-US" sz="1000" dirty="0">
                <a:solidFill>
                  <a:srgbClr val="0070C0"/>
                </a:solidFill>
              </a:rPr>
              <a:t>이준원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최지혁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조선우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박민서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연출 </a:t>
            </a:r>
            <a:r>
              <a:rPr lang="en-US" altLang="ko-KR" sz="1000" dirty="0">
                <a:solidFill>
                  <a:srgbClr val="0070C0"/>
                </a:solidFill>
              </a:rPr>
              <a:t>:</a:t>
            </a:r>
            <a:r>
              <a:rPr lang="ko-KR" altLang="en-US" sz="1000" dirty="0">
                <a:solidFill>
                  <a:srgbClr val="0070C0"/>
                </a:solidFill>
              </a:rPr>
              <a:t>이준원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최지혁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조선우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박민서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극본 </a:t>
            </a:r>
            <a:r>
              <a:rPr lang="en-US" altLang="ko-KR" sz="1000" dirty="0">
                <a:solidFill>
                  <a:srgbClr val="0070C0"/>
                </a:solidFill>
              </a:rPr>
              <a:t>:</a:t>
            </a:r>
            <a:r>
              <a:rPr lang="ko-KR" altLang="en-US" sz="1000" dirty="0">
                <a:solidFill>
                  <a:srgbClr val="0070C0"/>
                </a:solidFill>
              </a:rPr>
              <a:t>이준원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최지혁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조선우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박민서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/>
              <a:t>기획의도</a:t>
            </a:r>
            <a:endParaRPr lang="ko-KR" altLang="en-US" b="1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5448C32-8311-8DAE-7796-4307057044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7496" y="966786"/>
            <a:ext cx="4834314" cy="111561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37C300E8-9E68-31B7-1D6E-B1679E2AAC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7497" y="2217869"/>
            <a:ext cx="3750938" cy="261203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588C9FA-C1F4-5431-6663-F1F18192175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9261" y="4288403"/>
            <a:ext cx="2050110" cy="205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ko-KR" altLang="en-US" sz="1000" dirty="0">
                <a:solidFill>
                  <a:srgbClr val="0070C0"/>
                </a:solidFill>
              </a:rPr>
              <a:t>화면을 넣어주세요</a:t>
            </a:r>
            <a:endParaRPr lang="en-US" altLang="ko-KR" sz="1000" dirty="0">
              <a:solidFill>
                <a:srgbClr val="0070C0"/>
              </a:solidFill>
            </a:endParaRPr>
          </a:p>
          <a:p>
            <a:r>
              <a:rPr lang="ko-KR" altLang="en-US" sz="1000" dirty="0">
                <a:solidFill>
                  <a:srgbClr val="0070C0"/>
                </a:solidFill>
              </a:rPr>
              <a:t>그림으로 그려도 되고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비슷한 장면을 </a:t>
            </a:r>
            <a:r>
              <a:rPr lang="ko-KR" altLang="en-US" sz="1000" dirty="0" err="1">
                <a:solidFill>
                  <a:srgbClr val="0070C0"/>
                </a:solidFill>
              </a:rPr>
              <a:t>찾아넣으셔도</a:t>
            </a:r>
            <a:r>
              <a:rPr lang="ko-KR" altLang="en-US" sz="1000" dirty="0">
                <a:solidFill>
                  <a:srgbClr val="0070C0"/>
                </a:solidFill>
              </a:rPr>
              <a:t> 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05’ – 07’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6E3B953-EB57-E654-2839-BB5EEB6983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8821" y="1641910"/>
            <a:ext cx="5670958" cy="3523376"/>
          </a:xfrm>
          <a:prstGeom prst="rect">
            <a:avLst/>
          </a:prstGeom>
        </p:spPr>
      </p:pic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[</a:t>
            </a:r>
            <a:r>
              <a:rPr lang="ko-KR" altLang="en-US" sz="1000" dirty="0">
                <a:solidFill>
                  <a:srgbClr val="0070C0"/>
                </a:solidFill>
              </a:rPr>
              <a:t>분할 화면으로 구성</a:t>
            </a:r>
            <a:r>
              <a:rPr lang="en-US" altLang="ko-KR" sz="1000" dirty="0">
                <a:solidFill>
                  <a:srgbClr val="0070C0"/>
                </a:solidFill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자동차와 네비게이션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조깅중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스마트워치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시계</a:t>
            </a:r>
            <a:r>
              <a:rPr lang="en-US" altLang="ko-KR" sz="1000" dirty="0">
                <a:solidFill>
                  <a:srgbClr val="0070C0"/>
                </a:solidFill>
              </a:rPr>
              <a:t>), </a:t>
            </a:r>
            <a:r>
              <a:rPr lang="ko-KR" altLang="en-US" sz="1000" dirty="0">
                <a:solidFill>
                  <a:srgbClr val="0070C0"/>
                </a:solidFill>
              </a:rPr>
              <a:t>홈 스마트 </a:t>
            </a:r>
            <a:r>
              <a:rPr lang="en-US" altLang="ko-KR" sz="1000" dirty="0">
                <a:solidFill>
                  <a:srgbClr val="0070C0"/>
                </a:solidFill>
              </a:rPr>
              <a:t>IOT</a:t>
            </a:r>
            <a:r>
              <a:rPr lang="ko-KR" altLang="en-US" sz="1000" dirty="0">
                <a:solidFill>
                  <a:srgbClr val="0070C0"/>
                </a:solidFill>
              </a:rPr>
              <a:t>기기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(* </a:t>
            </a:r>
            <a:r>
              <a:rPr lang="ko-KR" altLang="en-US" sz="1000" dirty="0" err="1">
                <a:solidFill>
                  <a:srgbClr val="0070C0"/>
                </a:solidFill>
              </a:rPr>
              <a:t>인포그래픽을</a:t>
            </a:r>
            <a:r>
              <a:rPr lang="ko-KR" altLang="en-US" sz="1000" dirty="0">
                <a:solidFill>
                  <a:srgbClr val="0070C0"/>
                </a:solidFill>
              </a:rPr>
              <a:t> 통해 스마트기기와 부가설명을 더 해 줍니다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최근 다양한 사물인터넷</a:t>
            </a:r>
            <a:r>
              <a:rPr lang="en-US" altLang="ko-KR" sz="1000" dirty="0">
                <a:solidFill>
                  <a:srgbClr val="0070C0"/>
                </a:solidFill>
              </a:rPr>
              <a:t> IOT</a:t>
            </a:r>
            <a:r>
              <a:rPr lang="ko-KR" altLang="en-US" sz="1000" dirty="0">
                <a:solidFill>
                  <a:srgbClr val="0070C0"/>
                </a:solidFill>
              </a:rPr>
              <a:t>가 등장하여 </a:t>
            </a:r>
            <a:r>
              <a:rPr lang="ko-KR" altLang="en-US" sz="1000" dirty="0" err="1">
                <a:solidFill>
                  <a:srgbClr val="0070C0"/>
                </a:solidFill>
              </a:rPr>
              <a:t>똑똑해진</a:t>
            </a:r>
            <a:r>
              <a:rPr lang="ko-KR" altLang="en-US" sz="1000" dirty="0">
                <a:solidFill>
                  <a:srgbClr val="0070C0"/>
                </a:solidFill>
              </a:rPr>
              <a:t> 일상에서 그 동안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소외받던</a:t>
            </a:r>
            <a:r>
              <a:rPr lang="ko-KR" altLang="en-US" sz="1000" dirty="0">
                <a:solidFill>
                  <a:srgbClr val="0070C0"/>
                </a:solidFill>
              </a:rPr>
              <a:t> 시각장애인이나 </a:t>
            </a:r>
            <a:r>
              <a:rPr lang="ko-KR" altLang="en-US" sz="1000" dirty="0" err="1">
                <a:solidFill>
                  <a:srgbClr val="0070C0"/>
                </a:solidFill>
              </a:rPr>
              <a:t>저시력으로</a:t>
            </a:r>
            <a:r>
              <a:rPr lang="ko-KR" altLang="en-US" sz="1000" dirty="0">
                <a:solidFill>
                  <a:srgbClr val="0070C0"/>
                </a:solidFill>
              </a:rPr>
              <a:t> 고생하는 사람들도 누릴 수 있는 스마트한 서비스가 등장했습니다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>
                <a:solidFill>
                  <a:srgbClr val="0070C0"/>
                </a:solidFill>
              </a:rPr>
              <a:t>제목을 적어주세요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710D2BD5-0771-CE5C-C4E6-738FAEBDF5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89026"/>
            <a:ext cx="6172200" cy="4629149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9AE1A85-6A2E-34EB-34E6-29FEDDFF4BF6}"/>
              </a:ext>
            </a:extLst>
          </p:cNvPr>
          <p:cNvSpPr txBox="1"/>
          <p:nvPr/>
        </p:nvSpPr>
        <p:spPr>
          <a:xfrm>
            <a:off x="7543801" y="1811018"/>
            <a:ext cx="38862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/>
              <a:t>페이드</a:t>
            </a:r>
            <a:r>
              <a:rPr lang="ko-KR" altLang="en-US" sz="1400" dirty="0"/>
              <a:t> 인으로 시작</a:t>
            </a:r>
            <a:endParaRPr lang="en-US" altLang="ko-KR" sz="1400" dirty="0"/>
          </a:p>
          <a:p>
            <a:r>
              <a:rPr lang="ko-KR" altLang="en-US" sz="1400" dirty="0"/>
              <a:t>오버 더 </a:t>
            </a:r>
            <a:r>
              <a:rPr lang="ko-KR" altLang="en-US" sz="1400" dirty="0" err="1"/>
              <a:t>숄더</a:t>
            </a:r>
            <a:r>
              <a:rPr lang="ko-KR" altLang="en-US" sz="1400" dirty="0"/>
              <a:t> 샷으로 예천천문 우주센터</a:t>
            </a:r>
            <a:endParaRPr lang="en-US" altLang="ko-KR" sz="1400" dirty="0"/>
          </a:p>
          <a:p>
            <a:r>
              <a:rPr lang="ko-KR" altLang="en-US" sz="1400" dirty="0"/>
              <a:t>홈페이지를 </a:t>
            </a:r>
            <a:r>
              <a:rPr lang="ko-KR" altLang="en-US" sz="1400" dirty="0" err="1"/>
              <a:t>보고있는</a:t>
            </a:r>
            <a:r>
              <a:rPr lang="ko-KR" altLang="en-US" sz="1400" dirty="0"/>
              <a:t> 팀장을 보여준다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04C7B-FEFD-80F5-E649-47E4392EC9C1}"/>
              </a:ext>
            </a:extLst>
          </p:cNvPr>
          <p:cNvSpPr txBox="1"/>
          <p:nvPr/>
        </p:nvSpPr>
        <p:spPr>
          <a:xfrm>
            <a:off x="7643447" y="3610708"/>
            <a:ext cx="3786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팀장</a:t>
            </a:r>
            <a:r>
              <a:rPr lang="en-US" altLang="ko-KR" sz="1400" dirty="0"/>
              <a:t>:</a:t>
            </a:r>
            <a:r>
              <a:rPr lang="ko-KR" altLang="en-US" sz="1400" dirty="0"/>
              <a:t>애들 다 </a:t>
            </a:r>
            <a:r>
              <a:rPr lang="ko-KR" altLang="en-US" sz="1400" dirty="0" err="1"/>
              <a:t>모였니</a:t>
            </a:r>
            <a:r>
              <a:rPr lang="en-US" altLang="ko-KR" sz="1400" dirty="0"/>
              <a:t>? </a:t>
            </a:r>
          </a:p>
          <a:p>
            <a:r>
              <a:rPr lang="ko-KR" altLang="en-US" sz="1400" dirty="0"/>
              <a:t>팀원</a:t>
            </a:r>
            <a:r>
              <a:rPr lang="en-US" altLang="ko-KR" sz="1400" dirty="0"/>
              <a:t>1:</a:t>
            </a:r>
            <a:r>
              <a:rPr lang="ko-KR" altLang="en-US" sz="1400" dirty="0"/>
              <a:t>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B613E0-24F8-1F6C-274F-D883DB975839}"/>
              </a:ext>
            </a:extLst>
          </p:cNvPr>
          <p:cNvSpPr txBox="1"/>
          <p:nvPr/>
        </p:nvSpPr>
        <p:spPr>
          <a:xfrm>
            <a:off x="7455879" y="5564285"/>
            <a:ext cx="397412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효과음</a:t>
            </a:r>
            <a:r>
              <a:rPr lang="en-US" altLang="ko-KR" sz="1400" dirty="0"/>
              <a:t>:1.</a:t>
            </a:r>
            <a:r>
              <a:rPr lang="ko-KR" altLang="en-US" sz="1400" dirty="0"/>
              <a:t>배경음이 끝나고 마우스 딸깍딸깍</a:t>
            </a:r>
            <a:endParaRPr lang="en-US" altLang="ko-KR" sz="1400" dirty="0"/>
          </a:p>
          <a:p>
            <a:r>
              <a:rPr lang="en-US" altLang="ko-KR" sz="1400" dirty="0"/>
              <a:t>2.</a:t>
            </a:r>
            <a:r>
              <a:rPr lang="ko-KR" altLang="en-US" sz="1400" dirty="0"/>
              <a:t>전화 </a:t>
            </a:r>
            <a:r>
              <a:rPr lang="ko-KR" altLang="en-US" sz="1400" dirty="0" err="1"/>
              <a:t>연결음</a:t>
            </a:r>
            <a:r>
              <a:rPr lang="en-US" altLang="ko-KR" sz="1400" dirty="0"/>
              <a:t>(</a:t>
            </a:r>
            <a:r>
              <a:rPr lang="ko-KR" altLang="en-US" sz="1400" dirty="0" err="1"/>
              <a:t>뚜루루루</a:t>
            </a:r>
            <a:r>
              <a:rPr lang="en-US" altLang="ko-KR" sz="1400" dirty="0"/>
              <a:t>)</a:t>
            </a:r>
          </a:p>
          <a:p>
            <a:r>
              <a:rPr lang="ko-KR" altLang="en-US" sz="1400" dirty="0" err="1"/>
              <a:t>배경음</a:t>
            </a:r>
            <a:r>
              <a:rPr lang="en-US" altLang="ko-KR" sz="1400" dirty="0"/>
              <a:t>:</a:t>
            </a:r>
            <a:r>
              <a:rPr lang="en-US" altLang="ko-KR" sz="1400" b="0" i="0" dirty="0">
                <a:solidFill>
                  <a:srgbClr val="0D0D0D"/>
                </a:solidFill>
                <a:effectLst/>
                <a:latin typeface="Roboto" panose="020B0604020202020204" pitchFamily="2" charset="0"/>
              </a:rPr>
              <a:t>Campfire ~4</a:t>
            </a:r>
            <a:r>
              <a:rPr lang="ko-KR" altLang="en-US" sz="1400" b="0" i="0" dirty="0">
                <a:solidFill>
                  <a:srgbClr val="0D0D0D"/>
                </a:solidFill>
                <a:effectLst/>
                <a:latin typeface="Roboto" panose="020B0604020202020204" pitchFamily="2" charset="0"/>
              </a:rPr>
              <a:t>초</a:t>
            </a:r>
            <a:endParaRPr lang="ko-KR" altLang="en-US" sz="1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9BC78C-4FE3-8C03-7FBA-66759FDC5443}"/>
              </a:ext>
            </a:extLst>
          </p:cNvPr>
          <p:cNvSpPr txBox="1"/>
          <p:nvPr/>
        </p:nvSpPr>
        <p:spPr>
          <a:xfrm>
            <a:off x="7772401" y="4695218"/>
            <a:ext cx="3528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전화전에 홈페이지를 훑어본다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5ACEF4-89EB-B5AD-F262-673C58BDECDF}"/>
              </a:ext>
            </a:extLst>
          </p:cNvPr>
          <p:cNvSpPr txBox="1"/>
          <p:nvPr/>
        </p:nvSpPr>
        <p:spPr>
          <a:xfrm>
            <a:off x="10663961" y="88771"/>
            <a:ext cx="687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E131C25-A8DB-1AC7-4CAF-30BB74B55C8D}"/>
              </a:ext>
            </a:extLst>
          </p:cNvPr>
          <p:cNvSpPr txBox="1"/>
          <p:nvPr/>
        </p:nvSpPr>
        <p:spPr>
          <a:xfrm>
            <a:off x="1489685" y="6018398"/>
            <a:ext cx="2725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15s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01C397C2-28EB-E100-A572-019C59CA1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33" y="1114425"/>
            <a:ext cx="6172200" cy="4629149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8F154E5-7C9B-D4A5-F142-3973D88AEC83}"/>
              </a:ext>
            </a:extLst>
          </p:cNvPr>
          <p:cNvSpPr txBox="1"/>
          <p:nvPr/>
        </p:nvSpPr>
        <p:spPr>
          <a:xfrm>
            <a:off x="7743092" y="1960731"/>
            <a:ext cx="33762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/>
              <a:t>디스코드</a:t>
            </a:r>
            <a:r>
              <a:rPr lang="ko-KR" altLang="en-US" sz="1400" dirty="0"/>
              <a:t> 화면으로 줌인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07650FC-8784-C22E-8673-E50ACD8A1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432" y="1401570"/>
            <a:ext cx="1799490" cy="1791311"/>
          </a:xfrm>
          <a:prstGeom prst="ellipse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72E5373-F7E2-C00D-BBFF-7841F1D121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4835635" y="1294924"/>
            <a:ext cx="1861930" cy="1855570"/>
          </a:xfrm>
          <a:prstGeom prst="ellipse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DECC884-C416-5E20-C5F7-6FF478B74F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3" t="33318" r="2572" b="27515"/>
          <a:stretch/>
        </p:blipFill>
        <p:spPr>
          <a:xfrm>
            <a:off x="1605464" y="3639916"/>
            <a:ext cx="1828626" cy="1828626"/>
          </a:xfrm>
          <a:prstGeom prst="ellipse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69F4FB8-0C9D-852A-5DD4-A47174B60446}"/>
              </a:ext>
            </a:extLst>
          </p:cNvPr>
          <p:cNvSpPr txBox="1"/>
          <p:nvPr/>
        </p:nvSpPr>
        <p:spPr>
          <a:xfrm>
            <a:off x="2216907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민서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8217AE9-69A1-8C13-03AC-7EE4185F4B5F}"/>
              </a:ext>
            </a:extLst>
          </p:cNvPr>
          <p:cNvSpPr txBox="1"/>
          <p:nvPr/>
        </p:nvSpPr>
        <p:spPr>
          <a:xfrm>
            <a:off x="2216907" y="5456430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선우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2DEC56-C018-DDD4-8A24-4C4FEFCA12E0}"/>
              </a:ext>
            </a:extLst>
          </p:cNvPr>
          <p:cNvSpPr txBox="1"/>
          <p:nvPr/>
        </p:nvSpPr>
        <p:spPr>
          <a:xfrm>
            <a:off x="5502548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/>
              <a:t>준원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5A24EE-8CC5-444E-DF4C-E11B5E8E359E}"/>
              </a:ext>
            </a:extLst>
          </p:cNvPr>
          <p:cNvSpPr txBox="1"/>
          <p:nvPr/>
        </p:nvSpPr>
        <p:spPr>
          <a:xfrm>
            <a:off x="5502548" y="5392083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지혁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A4A08FD-2FEF-78C3-B686-B3F6EABE42D1}"/>
              </a:ext>
            </a:extLst>
          </p:cNvPr>
          <p:cNvSpPr txBox="1"/>
          <p:nvPr/>
        </p:nvSpPr>
        <p:spPr>
          <a:xfrm>
            <a:off x="7829928" y="4699168"/>
            <a:ext cx="36091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팀원</a:t>
            </a:r>
            <a:r>
              <a:rPr lang="en-US" altLang="ko-KR" sz="1400" dirty="0"/>
              <a:t>1:</a:t>
            </a:r>
            <a:r>
              <a:rPr lang="ko-KR" altLang="en-US" sz="1400" dirty="0"/>
              <a:t>민서</a:t>
            </a:r>
            <a:r>
              <a:rPr lang="en-US" altLang="ko-KR" sz="1400" dirty="0"/>
              <a:t>,</a:t>
            </a:r>
            <a:r>
              <a:rPr lang="ko-KR" altLang="en-US" sz="1400" dirty="0"/>
              <a:t>팀원</a:t>
            </a:r>
            <a:r>
              <a:rPr lang="en-US" altLang="ko-KR" sz="1400" dirty="0"/>
              <a:t>2:</a:t>
            </a:r>
            <a:r>
              <a:rPr lang="ko-KR" altLang="en-US" sz="1400" dirty="0"/>
              <a:t>준원</a:t>
            </a:r>
            <a:r>
              <a:rPr lang="en-US" altLang="ko-KR" sz="1400" dirty="0"/>
              <a:t>,</a:t>
            </a:r>
            <a:r>
              <a:rPr lang="ko-KR" altLang="en-US" sz="1400" dirty="0"/>
              <a:t>팀원</a:t>
            </a:r>
            <a:r>
              <a:rPr lang="en-US" altLang="ko-KR" sz="1400" dirty="0"/>
              <a:t>3:</a:t>
            </a:r>
            <a:r>
              <a:rPr lang="ko-KR" altLang="en-US" sz="1400" dirty="0"/>
              <a:t>선우</a:t>
            </a:r>
            <a:r>
              <a:rPr lang="en-US" altLang="ko-KR" sz="1400" dirty="0"/>
              <a:t>,</a:t>
            </a:r>
            <a:r>
              <a:rPr lang="ko-KR" altLang="en-US" sz="1400" dirty="0"/>
              <a:t>팀장</a:t>
            </a:r>
            <a:r>
              <a:rPr lang="en-US" altLang="ko-KR" sz="1400" dirty="0"/>
              <a:t>:</a:t>
            </a:r>
            <a:r>
              <a:rPr lang="ko-KR" altLang="en-US" sz="1400" dirty="0"/>
              <a:t>지혁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AF3D77B-AB56-1465-5AB5-2F47AF0A5931}"/>
              </a:ext>
            </a:extLst>
          </p:cNvPr>
          <p:cNvSpPr txBox="1"/>
          <p:nvPr/>
        </p:nvSpPr>
        <p:spPr>
          <a:xfrm>
            <a:off x="7539258" y="5528789"/>
            <a:ext cx="39785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효과음</a:t>
            </a:r>
            <a:r>
              <a:rPr lang="en-US" altLang="ko-KR" sz="1400" dirty="0"/>
              <a:t>:</a:t>
            </a:r>
            <a:r>
              <a:rPr lang="ko-KR" altLang="en-US" sz="1400" dirty="0"/>
              <a:t>팀장이 </a:t>
            </a:r>
            <a:r>
              <a:rPr lang="ko-KR" altLang="en-US" sz="1400" dirty="0" err="1"/>
              <a:t>들어올때</a:t>
            </a:r>
            <a:r>
              <a:rPr lang="ko-KR" altLang="en-US" sz="1400" dirty="0"/>
              <a:t> </a:t>
            </a:r>
            <a:r>
              <a:rPr lang="en-US" altLang="ko-KR" sz="1400" dirty="0"/>
              <a:t>‘</a:t>
            </a:r>
            <a:r>
              <a:rPr lang="ko-KR" altLang="en-US" sz="1400" dirty="0" err="1"/>
              <a:t>띠링</a:t>
            </a:r>
            <a:r>
              <a:rPr lang="en-US" altLang="ko-KR" sz="1400" dirty="0"/>
              <a:t>’</a:t>
            </a:r>
            <a:endParaRPr lang="ko-KR" altLang="en-US" sz="14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98E670E-D0D1-7C0E-A6C6-28540DE4B48A}"/>
              </a:ext>
            </a:extLst>
          </p:cNvPr>
          <p:cNvSpPr txBox="1"/>
          <p:nvPr/>
        </p:nvSpPr>
        <p:spPr>
          <a:xfrm>
            <a:off x="7530791" y="3369733"/>
            <a:ext cx="383270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약간의 정적이 </a:t>
            </a:r>
            <a:r>
              <a:rPr lang="ko-KR" altLang="en-US" sz="1400" dirty="0" err="1"/>
              <a:t>흐른뒤</a:t>
            </a:r>
            <a:r>
              <a:rPr lang="ko-KR" altLang="en-US" sz="1400" dirty="0"/>
              <a:t> </a:t>
            </a:r>
            <a:endParaRPr lang="en-US" altLang="ko-KR" sz="1400" dirty="0"/>
          </a:p>
          <a:p>
            <a:r>
              <a:rPr lang="ko-KR" altLang="en-US" sz="1400" dirty="0"/>
              <a:t>팀원들</a:t>
            </a:r>
            <a:r>
              <a:rPr lang="en-US" altLang="ko-KR" sz="1400" dirty="0"/>
              <a:t>:</a:t>
            </a:r>
            <a:r>
              <a:rPr lang="ko-KR" altLang="en-US" sz="1400" dirty="0"/>
              <a:t>안녕하세요</a:t>
            </a:r>
            <a:endParaRPr lang="en-US" altLang="ko-KR" sz="1400" dirty="0"/>
          </a:p>
          <a:p>
            <a:r>
              <a:rPr lang="ko-KR" altLang="en-US" sz="1400" dirty="0"/>
              <a:t>팀원</a:t>
            </a:r>
            <a:r>
              <a:rPr lang="en-US" altLang="ko-KR" sz="1400" dirty="0"/>
              <a:t>1:</a:t>
            </a:r>
            <a:r>
              <a:rPr lang="ko-KR" altLang="en-US" sz="1400" dirty="0"/>
              <a:t>예천천문 우주센터 회의 시작하겠습니다</a:t>
            </a:r>
            <a:endParaRPr lang="en-US" altLang="ko-KR" sz="1400" dirty="0"/>
          </a:p>
          <a:p>
            <a:r>
              <a:rPr lang="ko-KR" altLang="en-US" sz="1400" dirty="0"/>
              <a:t>팀장</a:t>
            </a:r>
            <a:r>
              <a:rPr lang="en-US" altLang="ko-KR" sz="1400" dirty="0"/>
              <a:t>:</a:t>
            </a:r>
            <a:r>
              <a:rPr lang="ko-KR" altLang="en-US" sz="1400" dirty="0"/>
              <a:t>시작합시다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EE51858-E08F-2158-C75B-7F36A608AE97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01C397C2-28EB-E100-A572-019C59CA1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33" y="1114425"/>
            <a:ext cx="6172200" cy="4629149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8F154E5-7C9B-D4A5-F142-3973D88AEC83}"/>
              </a:ext>
            </a:extLst>
          </p:cNvPr>
          <p:cNvSpPr txBox="1"/>
          <p:nvPr/>
        </p:nvSpPr>
        <p:spPr>
          <a:xfrm>
            <a:off x="7767489" y="1975541"/>
            <a:ext cx="33762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#2</a:t>
            </a:r>
            <a:r>
              <a:rPr lang="ko-KR" altLang="en-US" sz="1400" dirty="0"/>
              <a:t>랑 동일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07650FC-8784-C22E-8673-E50ACD8A1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432" y="1401570"/>
            <a:ext cx="1799490" cy="1791311"/>
          </a:xfrm>
          <a:prstGeom prst="ellipse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72E5373-F7E2-C00D-BBFF-7841F1D121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4835635" y="1294924"/>
            <a:ext cx="1861930" cy="1855570"/>
          </a:xfrm>
          <a:prstGeom prst="ellipse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DECC884-C416-5E20-C5F7-6FF478B74F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3" t="33318" r="2572" b="27515"/>
          <a:stretch/>
        </p:blipFill>
        <p:spPr>
          <a:xfrm>
            <a:off x="1605464" y="3639916"/>
            <a:ext cx="1828626" cy="1828626"/>
          </a:xfrm>
          <a:prstGeom prst="ellipse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69F4FB8-0C9D-852A-5DD4-A47174B60446}"/>
              </a:ext>
            </a:extLst>
          </p:cNvPr>
          <p:cNvSpPr txBox="1"/>
          <p:nvPr/>
        </p:nvSpPr>
        <p:spPr>
          <a:xfrm>
            <a:off x="2216907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민서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8217AE9-69A1-8C13-03AC-7EE4185F4B5F}"/>
              </a:ext>
            </a:extLst>
          </p:cNvPr>
          <p:cNvSpPr txBox="1"/>
          <p:nvPr/>
        </p:nvSpPr>
        <p:spPr>
          <a:xfrm>
            <a:off x="2216907" y="5456430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선우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2DEC56-C018-DDD4-8A24-4C4FEFCA12E0}"/>
              </a:ext>
            </a:extLst>
          </p:cNvPr>
          <p:cNvSpPr txBox="1"/>
          <p:nvPr/>
        </p:nvSpPr>
        <p:spPr>
          <a:xfrm>
            <a:off x="5502548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/>
              <a:t>준원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5A24EE-8CC5-444E-DF4C-E11B5E8E359E}"/>
              </a:ext>
            </a:extLst>
          </p:cNvPr>
          <p:cNvSpPr txBox="1"/>
          <p:nvPr/>
        </p:nvSpPr>
        <p:spPr>
          <a:xfrm>
            <a:off x="5502548" y="5392083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지혁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98E670E-D0D1-7C0E-A6C6-28540DE4B48A}"/>
              </a:ext>
            </a:extLst>
          </p:cNvPr>
          <p:cNvSpPr txBox="1"/>
          <p:nvPr/>
        </p:nvSpPr>
        <p:spPr>
          <a:xfrm>
            <a:off x="7539258" y="3658566"/>
            <a:ext cx="3832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팀장</a:t>
            </a:r>
            <a:r>
              <a:rPr lang="en-US" altLang="ko-KR" sz="1400" dirty="0"/>
              <a:t>:</a:t>
            </a:r>
            <a:r>
              <a:rPr lang="ko-KR" altLang="en-US" sz="1400" dirty="0"/>
              <a:t>준원씨부터 말해봐요</a:t>
            </a:r>
            <a:br>
              <a:rPr lang="en-US" altLang="ko-KR" sz="1400" dirty="0"/>
            </a:br>
            <a:r>
              <a:rPr lang="ko-KR" altLang="en-US" sz="1400" dirty="0"/>
              <a:t>준원</a:t>
            </a:r>
            <a:r>
              <a:rPr lang="en-US" altLang="ko-KR" sz="1400" dirty="0"/>
              <a:t>:</a:t>
            </a:r>
            <a:r>
              <a:rPr lang="ko-KR" altLang="en-US" sz="1400" dirty="0" err="1"/>
              <a:t>넵</a:t>
            </a:r>
            <a:r>
              <a:rPr lang="en-US" altLang="ko-KR" sz="1400" dirty="0"/>
              <a:t>!</a:t>
            </a:r>
            <a:endParaRPr lang="ko-KR" altLang="en-US" sz="14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EE51858-E08F-2158-C75B-7F36A608AE97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877918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453ABBC-9446-448B-B8A2-3C91967B8A8C}"/>
              </a:ext>
            </a:extLst>
          </p:cNvPr>
          <p:cNvSpPr txBox="1"/>
          <p:nvPr/>
        </p:nvSpPr>
        <p:spPr>
          <a:xfrm>
            <a:off x="7521090" y="1918574"/>
            <a:ext cx="38327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준원이의 모습을 </a:t>
            </a:r>
            <a:r>
              <a:rPr lang="ko-KR" altLang="en-US" sz="1400" dirty="0" err="1"/>
              <a:t>풀샷</a:t>
            </a:r>
            <a:r>
              <a:rPr lang="en-US" altLang="ko-KR" sz="1400" dirty="0"/>
              <a:t>-&gt;</a:t>
            </a:r>
            <a:r>
              <a:rPr lang="ko-KR" altLang="en-US" sz="1400" dirty="0" err="1"/>
              <a:t>인물포커스</a:t>
            </a:r>
            <a:endParaRPr lang="ko-KR" altLang="en-US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69B72D-E0B6-5E9E-24BF-BE0844180EB2}"/>
              </a:ext>
            </a:extLst>
          </p:cNvPr>
          <p:cNvSpPr txBox="1"/>
          <p:nvPr/>
        </p:nvSpPr>
        <p:spPr>
          <a:xfrm>
            <a:off x="7521089" y="3628960"/>
            <a:ext cx="38327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후</a:t>
            </a:r>
            <a:r>
              <a:rPr lang="en-US" altLang="ko-KR" sz="1400" dirty="0"/>
              <a:t>….</a:t>
            </a:r>
            <a:endParaRPr lang="ko-KR" altLang="en-US" sz="1400" dirty="0"/>
          </a:p>
        </p:txBody>
      </p:sp>
      <p:pic>
        <p:nvPicPr>
          <p:cNvPr id="1028" name="Picture 4" descr="현대해상 다이렉트 자동차보험, 마음편한 현대해상 광고">
            <a:extLst>
              <a:ext uri="{FF2B5EF4-FFF2-40B4-BE49-F238E27FC236}">
                <a16:creationId xmlns:a16="http://schemas.microsoft.com/office/drawing/2014/main" id="{87173D72-787D-5211-92C8-641F691AED6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67669"/>
            <a:ext cx="6172200" cy="347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C3013A4-DE76-1D8F-2DEB-644F1E2C4425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4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80650C7-B494-50AE-5801-A4BBE98444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66081"/>
            <a:ext cx="6172200" cy="347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0365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CC72193-8E80-5A70-6C30-6C0CFC9C27D3}"/>
              </a:ext>
            </a:extLst>
          </p:cNvPr>
          <p:cNvSpPr txBox="1"/>
          <p:nvPr/>
        </p:nvSpPr>
        <p:spPr>
          <a:xfrm>
            <a:off x="7560732" y="1905000"/>
            <a:ext cx="3793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Ppt</a:t>
            </a:r>
            <a:r>
              <a:rPr lang="ko-KR" altLang="en-US" dirty="0"/>
              <a:t>표지로 화면전환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E88A4B-87F6-5871-76EB-3B1697B06292}"/>
              </a:ext>
            </a:extLst>
          </p:cNvPr>
          <p:cNvSpPr txBox="1"/>
          <p:nvPr/>
        </p:nvSpPr>
        <p:spPr>
          <a:xfrm>
            <a:off x="7560732" y="3403598"/>
            <a:ext cx="36914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준원</a:t>
            </a:r>
            <a:r>
              <a:rPr lang="en-US" altLang="ko-KR" dirty="0"/>
              <a:t>:</a:t>
            </a:r>
            <a:r>
              <a:rPr lang="ko-KR" altLang="en-US" dirty="0"/>
              <a:t>예천천문우주센터 발표 시작하겠습니다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432E1B-3C68-2EB0-AD7A-1FB9AC697964}"/>
              </a:ext>
            </a:extLst>
          </p:cNvPr>
          <p:cNvSpPr txBox="1"/>
          <p:nvPr/>
        </p:nvSpPr>
        <p:spPr>
          <a:xfrm>
            <a:off x="7459131" y="5520270"/>
            <a:ext cx="3657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발표를 </a:t>
            </a:r>
            <a:r>
              <a:rPr lang="ko-KR" altLang="en-US" dirty="0" err="1"/>
              <a:t>개잘하는</a:t>
            </a:r>
            <a:r>
              <a:rPr lang="ko-KR" altLang="en-US" dirty="0"/>
              <a:t> 듯한 느낌을 주는 사운드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98B281-67B6-B560-AE47-2873AAF8F8F1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5</a:t>
            </a:r>
            <a:endParaRPr lang="ko-KR" altLang="en-US" dirty="0"/>
          </a:p>
        </p:txBody>
      </p:sp>
      <p:pic>
        <p:nvPicPr>
          <p:cNvPr id="18" name="내용 개체 틀 17">
            <a:extLst>
              <a:ext uri="{FF2B5EF4-FFF2-40B4-BE49-F238E27FC236}">
                <a16:creationId xmlns:a16="http://schemas.microsoft.com/office/drawing/2014/main" id="{515DD03F-5FA4-1634-18C0-4D5714297D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670098"/>
            <a:ext cx="6172200" cy="3467004"/>
          </a:xfrm>
        </p:spPr>
      </p:pic>
    </p:spTree>
    <p:extLst>
      <p:ext uri="{BB962C8B-B14F-4D97-AF65-F5344CB8AC3E}">
        <p14:creationId xmlns:p14="http://schemas.microsoft.com/office/powerpoint/2010/main" val="1270260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CC72193-8E80-5A70-6C30-6C0CFC9C27D3}"/>
              </a:ext>
            </a:extLst>
          </p:cNvPr>
          <p:cNvSpPr txBox="1"/>
          <p:nvPr/>
        </p:nvSpPr>
        <p:spPr>
          <a:xfrm>
            <a:off x="7560732" y="1905000"/>
            <a:ext cx="3793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다음 컷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E88A4B-87F6-5871-76EB-3B1697B06292}"/>
              </a:ext>
            </a:extLst>
          </p:cNvPr>
          <p:cNvSpPr txBox="1"/>
          <p:nvPr/>
        </p:nvSpPr>
        <p:spPr>
          <a:xfrm>
            <a:off x="7560732" y="3403598"/>
            <a:ext cx="36914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준원</a:t>
            </a:r>
            <a:r>
              <a:rPr lang="en-US" altLang="ko-KR" dirty="0"/>
              <a:t>:</a:t>
            </a:r>
            <a:r>
              <a:rPr lang="ko-KR" altLang="en-US" dirty="0"/>
              <a:t>예천천문우주센터는 </a:t>
            </a:r>
            <a:r>
              <a:rPr lang="en-US" altLang="ko-KR" dirty="0"/>
              <a:t>20</a:t>
            </a:r>
            <a:r>
              <a:rPr lang="ko-KR" altLang="en-US" dirty="0"/>
              <a:t>년 역사를 가진 테마파크 입니다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432E1B-3C68-2EB0-AD7A-1FB9AC697964}"/>
              </a:ext>
            </a:extLst>
          </p:cNvPr>
          <p:cNvSpPr txBox="1"/>
          <p:nvPr/>
        </p:nvSpPr>
        <p:spPr>
          <a:xfrm>
            <a:off x="7459131" y="5520270"/>
            <a:ext cx="3657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발표를 </a:t>
            </a:r>
            <a:r>
              <a:rPr lang="ko-KR" altLang="en-US" dirty="0" err="1"/>
              <a:t>개잘하는</a:t>
            </a:r>
            <a:r>
              <a:rPr lang="ko-KR" altLang="en-US" dirty="0"/>
              <a:t> 듯한 느낌을 주는 사운드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98B281-67B6-B560-AE47-2873AAF8F8F1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5</a:t>
            </a:r>
            <a:endParaRPr lang="ko-KR" altLang="en-US" dirty="0"/>
          </a:p>
        </p:txBody>
      </p:sp>
      <p:pic>
        <p:nvPicPr>
          <p:cNvPr id="11" name="내용 개체 틀 10">
            <a:extLst>
              <a:ext uri="{FF2B5EF4-FFF2-40B4-BE49-F238E27FC236}">
                <a16:creationId xmlns:a16="http://schemas.microsoft.com/office/drawing/2014/main" id="{F5DD5400-79F7-389D-7131-54A57C2D8F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71744"/>
            <a:ext cx="6172200" cy="3463712"/>
          </a:xfrm>
        </p:spPr>
      </p:pic>
    </p:spTree>
    <p:extLst>
      <p:ext uri="{BB962C8B-B14F-4D97-AF65-F5344CB8AC3E}">
        <p14:creationId xmlns:p14="http://schemas.microsoft.com/office/powerpoint/2010/main" val="35703658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CC72193-8E80-5A70-6C30-6C0CFC9C27D3}"/>
              </a:ext>
            </a:extLst>
          </p:cNvPr>
          <p:cNvSpPr txBox="1"/>
          <p:nvPr/>
        </p:nvSpPr>
        <p:spPr>
          <a:xfrm>
            <a:off x="7560732" y="1905000"/>
            <a:ext cx="3793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다음 컷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E88A4B-87F6-5871-76EB-3B1697B06292}"/>
              </a:ext>
            </a:extLst>
          </p:cNvPr>
          <p:cNvSpPr txBox="1"/>
          <p:nvPr/>
        </p:nvSpPr>
        <p:spPr>
          <a:xfrm>
            <a:off x="7560732" y="3403598"/>
            <a:ext cx="36914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준원</a:t>
            </a:r>
            <a:r>
              <a:rPr lang="en-US" altLang="ko-KR" dirty="0"/>
              <a:t>:</a:t>
            </a:r>
            <a:r>
              <a:rPr lang="ko-KR" altLang="en-US" dirty="0"/>
              <a:t>이곳에는 크게 천문대와 스페이스타워 및 스타하우스가 있습니다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432E1B-3C68-2EB0-AD7A-1FB9AC697964}"/>
              </a:ext>
            </a:extLst>
          </p:cNvPr>
          <p:cNvSpPr txBox="1"/>
          <p:nvPr/>
        </p:nvSpPr>
        <p:spPr>
          <a:xfrm>
            <a:off x="7459131" y="5520270"/>
            <a:ext cx="3657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발표를 </a:t>
            </a:r>
            <a:r>
              <a:rPr lang="ko-KR" altLang="en-US" dirty="0" err="1"/>
              <a:t>개잘하는</a:t>
            </a:r>
            <a:r>
              <a:rPr lang="ko-KR" altLang="en-US" dirty="0"/>
              <a:t> 듯한 느낌을 주는 사운드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98B281-67B6-B560-AE47-2873AAF8F8F1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5</a:t>
            </a:r>
            <a:endParaRPr lang="ko-KR" altLang="en-US" dirty="0"/>
          </a:p>
        </p:txBody>
      </p:sp>
      <p:pic>
        <p:nvPicPr>
          <p:cNvPr id="12" name="내용 개체 틀 11">
            <a:extLst>
              <a:ext uri="{FF2B5EF4-FFF2-40B4-BE49-F238E27FC236}">
                <a16:creationId xmlns:a16="http://schemas.microsoft.com/office/drawing/2014/main" id="{D106F369-52AF-8AEE-097E-7AB1E1758A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68770"/>
            <a:ext cx="6172200" cy="3469660"/>
          </a:xfrm>
        </p:spPr>
      </p:pic>
    </p:spTree>
    <p:extLst>
      <p:ext uri="{BB962C8B-B14F-4D97-AF65-F5344CB8AC3E}">
        <p14:creationId xmlns:p14="http://schemas.microsoft.com/office/powerpoint/2010/main" val="25649009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CC72193-8E80-5A70-6C30-6C0CFC9C27D3}"/>
              </a:ext>
            </a:extLst>
          </p:cNvPr>
          <p:cNvSpPr txBox="1"/>
          <p:nvPr/>
        </p:nvSpPr>
        <p:spPr>
          <a:xfrm>
            <a:off x="7560732" y="1905000"/>
            <a:ext cx="3793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다음 컷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E88A4B-87F6-5871-76EB-3B1697B06292}"/>
              </a:ext>
            </a:extLst>
          </p:cNvPr>
          <p:cNvSpPr txBox="1"/>
          <p:nvPr/>
        </p:nvSpPr>
        <p:spPr>
          <a:xfrm>
            <a:off x="7560732" y="3403598"/>
            <a:ext cx="36914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준원</a:t>
            </a:r>
            <a:r>
              <a:rPr lang="en-US" altLang="ko-KR" dirty="0"/>
              <a:t>:</a:t>
            </a:r>
            <a:r>
              <a:rPr lang="ko-KR" altLang="en-US" dirty="0"/>
              <a:t>첫번째로 천문대가 있습니다</a:t>
            </a:r>
            <a:endParaRPr lang="en-US" altLang="ko-KR" dirty="0"/>
          </a:p>
          <a:p>
            <a:r>
              <a:rPr lang="ko-KR" altLang="en-US" b="0" i="0" dirty="0">
                <a:solidFill>
                  <a:srgbClr val="000000"/>
                </a:solidFill>
                <a:effectLst/>
                <a:latin typeface="Nanum Gothic"/>
              </a:rPr>
              <a:t>다양한 천체관측장비가 있어 </a:t>
            </a:r>
            <a:r>
              <a:rPr lang="ko-KR" altLang="en-US" dirty="0">
                <a:solidFill>
                  <a:srgbClr val="000000"/>
                </a:solidFill>
                <a:latin typeface="Nanum Gothic"/>
              </a:rPr>
              <a:t>별들을 </a:t>
            </a:r>
            <a:r>
              <a:rPr lang="ko-KR" altLang="en-US" dirty="0" err="1">
                <a:solidFill>
                  <a:srgbClr val="000000"/>
                </a:solidFill>
                <a:latin typeface="Nanum Gothic"/>
              </a:rPr>
              <a:t>구경할수있습니다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Nanum Gothic"/>
              </a:rPr>
              <a:t> 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Nanum Gothic"/>
              </a:rPr>
              <a:t>	</a:t>
            </a:r>
            <a:endParaRPr lang="ko-KR" altLang="en-US" b="0" i="0" dirty="0">
              <a:solidFill>
                <a:srgbClr val="FFFFFF"/>
              </a:solidFill>
              <a:effectLst/>
              <a:latin typeface="Nunito" pitchFamily="2" charset="0"/>
            </a:endParaRPr>
          </a:p>
          <a:p>
            <a:endParaRPr lang="en-US" altLang="ko-KR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432E1B-3C68-2EB0-AD7A-1FB9AC697964}"/>
              </a:ext>
            </a:extLst>
          </p:cNvPr>
          <p:cNvSpPr txBox="1"/>
          <p:nvPr/>
        </p:nvSpPr>
        <p:spPr>
          <a:xfrm>
            <a:off x="7459131" y="5520270"/>
            <a:ext cx="3657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발표를 </a:t>
            </a:r>
            <a:r>
              <a:rPr lang="ko-KR" altLang="en-US" dirty="0" err="1"/>
              <a:t>개잘하는</a:t>
            </a:r>
            <a:r>
              <a:rPr lang="ko-KR" altLang="en-US" dirty="0"/>
              <a:t> 듯한 느낌을 주는 사운드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98B281-67B6-B560-AE47-2873AAF8F8F1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5</a:t>
            </a:r>
            <a:endParaRPr lang="ko-KR" altLang="en-US" dirty="0"/>
          </a:p>
        </p:txBody>
      </p:sp>
      <p:pic>
        <p:nvPicPr>
          <p:cNvPr id="9" name="내용 개체 틀 8">
            <a:extLst>
              <a:ext uri="{FF2B5EF4-FFF2-40B4-BE49-F238E27FC236}">
                <a16:creationId xmlns:a16="http://schemas.microsoft.com/office/drawing/2014/main" id="{DB363B5B-53AF-2C73-CA3E-E47404F80F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75710"/>
            <a:ext cx="6172200" cy="3455781"/>
          </a:xfrm>
        </p:spPr>
      </p:pic>
    </p:spTree>
    <p:extLst>
      <p:ext uri="{BB962C8B-B14F-4D97-AF65-F5344CB8AC3E}">
        <p14:creationId xmlns:p14="http://schemas.microsoft.com/office/powerpoint/2010/main" val="10121782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CC72193-8E80-5A70-6C30-6C0CFC9C27D3}"/>
              </a:ext>
            </a:extLst>
          </p:cNvPr>
          <p:cNvSpPr txBox="1"/>
          <p:nvPr/>
        </p:nvSpPr>
        <p:spPr>
          <a:xfrm>
            <a:off x="7560732" y="1905000"/>
            <a:ext cx="3793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다음 컷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E88A4B-87F6-5871-76EB-3B1697B06292}"/>
              </a:ext>
            </a:extLst>
          </p:cNvPr>
          <p:cNvSpPr txBox="1"/>
          <p:nvPr/>
        </p:nvSpPr>
        <p:spPr>
          <a:xfrm>
            <a:off x="7560732" y="3403598"/>
            <a:ext cx="36914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준원</a:t>
            </a:r>
            <a:r>
              <a:rPr lang="en-US" altLang="ko-KR" dirty="0"/>
              <a:t>:</a:t>
            </a:r>
            <a:r>
              <a:rPr lang="ko-KR" altLang="en-US" dirty="0"/>
              <a:t>두번째로 스페이스타워에는 각종 </a:t>
            </a:r>
            <a:r>
              <a:rPr lang="ko-KR" altLang="en-US" dirty="0" err="1"/>
              <a:t>즐길거리가</a:t>
            </a:r>
            <a:r>
              <a:rPr lang="ko-KR" altLang="en-US" dirty="0"/>
              <a:t> 있습니다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432E1B-3C68-2EB0-AD7A-1FB9AC697964}"/>
              </a:ext>
            </a:extLst>
          </p:cNvPr>
          <p:cNvSpPr txBox="1"/>
          <p:nvPr/>
        </p:nvSpPr>
        <p:spPr>
          <a:xfrm>
            <a:off x="7459131" y="5520270"/>
            <a:ext cx="3657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발표를 </a:t>
            </a:r>
            <a:r>
              <a:rPr lang="ko-KR" altLang="en-US" dirty="0" err="1"/>
              <a:t>개잘하는</a:t>
            </a:r>
            <a:r>
              <a:rPr lang="ko-KR" altLang="en-US" dirty="0"/>
              <a:t> 듯한 느낌을 주는 사운드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98B281-67B6-B560-AE47-2873AAF8F8F1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5</a:t>
            </a:r>
            <a:endParaRPr lang="ko-KR" altLang="en-US" dirty="0"/>
          </a:p>
        </p:txBody>
      </p:sp>
      <p:pic>
        <p:nvPicPr>
          <p:cNvPr id="9" name="내용 개체 틀 8">
            <a:extLst>
              <a:ext uri="{FF2B5EF4-FFF2-40B4-BE49-F238E27FC236}">
                <a16:creationId xmlns:a16="http://schemas.microsoft.com/office/drawing/2014/main" id="{E29E5EB2-3006-F0FA-A018-72DA64120A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76306"/>
            <a:ext cx="6172200" cy="3454589"/>
          </a:xfrm>
        </p:spPr>
      </p:pic>
    </p:spTree>
    <p:extLst>
      <p:ext uri="{BB962C8B-B14F-4D97-AF65-F5344CB8AC3E}">
        <p14:creationId xmlns:p14="http://schemas.microsoft.com/office/powerpoint/2010/main" val="33841263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CC72193-8E80-5A70-6C30-6C0CFC9C27D3}"/>
              </a:ext>
            </a:extLst>
          </p:cNvPr>
          <p:cNvSpPr txBox="1"/>
          <p:nvPr/>
        </p:nvSpPr>
        <p:spPr>
          <a:xfrm>
            <a:off x="7560732" y="1905000"/>
            <a:ext cx="3793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다음 컷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E88A4B-87F6-5871-76EB-3B1697B06292}"/>
              </a:ext>
            </a:extLst>
          </p:cNvPr>
          <p:cNvSpPr txBox="1"/>
          <p:nvPr/>
        </p:nvSpPr>
        <p:spPr>
          <a:xfrm>
            <a:off x="7560732" y="3403598"/>
            <a:ext cx="36914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준원</a:t>
            </a:r>
            <a:r>
              <a:rPr lang="en-US" altLang="ko-KR" dirty="0"/>
              <a:t>:</a:t>
            </a:r>
            <a:r>
              <a:rPr lang="ko-KR" altLang="en-US" dirty="0"/>
              <a:t>마지막으로 스타하우스 카페가 있어 휴식공간이 </a:t>
            </a:r>
            <a:r>
              <a:rPr lang="ko-KR" altLang="en-US" dirty="0" err="1"/>
              <a:t>마련되있습니다</a:t>
            </a:r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432E1B-3C68-2EB0-AD7A-1FB9AC697964}"/>
              </a:ext>
            </a:extLst>
          </p:cNvPr>
          <p:cNvSpPr txBox="1"/>
          <p:nvPr/>
        </p:nvSpPr>
        <p:spPr>
          <a:xfrm>
            <a:off x="7459131" y="5520270"/>
            <a:ext cx="3657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발표를 </a:t>
            </a:r>
            <a:r>
              <a:rPr lang="ko-KR" altLang="en-US" dirty="0" err="1"/>
              <a:t>개잘하는</a:t>
            </a:r>
            <a:r>
              <a:rPr lang="ko-KR" altLang="en-US" dirty="0"/>
              <a:t> 듯한 느낌을 주는 사운드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98B281-67B6-B560-AE47-2873AAF8F8F1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5</a:t>
            </a:r>
            <a:endParaRPr lang="ko-KR" altLang="en-US" dirty="0"/>
          </a:p>
        </p:txBody>
      </p:sp>
      <p:pic>
        <p:nvPicPr>
          <p:cNvPr id="10" name="내용 개체 틀 9">
            <a:extLst>
              <a:ext uri="{FF2B5EF4-FFF2-40B4-BE49-F238E27FC236}">
                <a16:creationId xmlns:a16="http://schemas.microsoft.com/office/drawing/2014/main" id="{A4C0438B-923F-5545-895B-17A5AF7673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680370"/>
            <a:ext cx="6172200" cy="3446461"/>
          </a:xfrm>
        </p:spPr>
      </p:pic>
    </p:spTree>
    <p:extLst>
      <p:ext uri="{BB962C8B-B14F-4D97-AF65-F5344CB8AC3E}">
        <p14:creationId xmlns:p14="http://schemas.microsoft.com/office/powerpoint/2010/main" val="26279509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01C397C2-28EB-E100-A572-019C59CA1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33" y="1114425"/>
            <a:ext cx="6172200" cy="4629149"/>
          </a:xfr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07650FC-8784-C22E-8673-E50ACD8A1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432" y="1401570"/>
            <a:ext cx="1799490" cy="1791311"/>
          </a:xfrm>
          <a:prstGeom prst="ellipse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72E5373-F7E2-C00D-BBFF-7841F1D121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4835635" y="1294924"/>
            <a:ext cx="1861930" cy="1855570"/>
          </a:xfrm>
          <a:prstGeom prst="ellipse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DECC884-C416-5E20-C5F7-6FF478B74F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3" t="33318" r="2572" b="27515"/>
          <a:stretch/>
        </p:blipFill>
        <p:spPr>
          <a:xfrm>
            <a:off x="1605464" y="3639916"/>
            <a:ext cx="1828626" cy="1828626"/>
          </a:xfrm>
          <a:prstGeom prst="ellipse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69F4FB8-0C9D-852A-5DD4-A47174B60446}"/>
              </a:ext>
            </a:extLst>
          </p:cNvPr>
          <p:cNvSpPr txBox="1"/>
          <p:nvPr/>
        </p:nvSpPr>
        <p:spPr>
          <a:xfrm>
            <a:off x="2216907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민서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8217AE9-69A1-8C13-03AC-7EE4185F4B5F}"/>
              </a:ext>
            </a:extLst>
          </p:cNvPr>
          <p:cNvSpPr txBox="1"/>
          <p:nvPr/>
        </p:nvSpPr>
        <p:spPr>
          <a:xfrm>
            <a:off x="2216907" y="5456430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선우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2DEC56-C018-DDD4-8A24-4C4FEFCA12E0}"/>
              </a:ext>
            </a:extLst>
          </p:cNvPr>
          <p:cNvSpPr txBox="1"/>
          <p:nvPr/>
        </p:nvSpPr>
        <p:spPr>
          <a:xfrm>
            <a:off x="5502548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/>
              <a:t>준원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5A24EE-8CC5-444E-DF4C-E11B5E8E359E}"/>
              </a:ext>
            </a:extLst>
          </p:cNvPr>
          <p:cNvSpPr txBox="1"/>
          <p:nvPr/>
        </p:nvSpPr>
        <p:spPr>
          <a:xfrm>
            <a:off x="5502548" y="5392083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지혁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EE51858-E08F-2158-C75B-7F36A608AE97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6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1585D4-0381-364F-F345-F41E1FF51564}"/>
              </a:ext>
            </a:extLst>
          </p:cNvPr>
          <p:cNvSpPr txBox="1"/>
          <p:nvPr/>
        </p:nvSpPr>
        <p:spPr>
          <a:xfrm>
            <a:off x="7535333" y="1540933"/>
            <a:ext cx="3836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r>
              <a:rPr lang="ko-KR" altLang="en-US" dirty="0" err="1"/>
              <a:t>디스코드</a:t>
            </a:r>
            <a:r>
              <a:rPr lang="ko-KR" altLang="en-US" dirty="0"/>
              <a:t> 화면으로 전환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C1C5A7-405C-D940-07C2-CD1CFCF8F584}"/>
              </a:ext>
            </a:extLst>
          </p:cNvPr>
          <p:cNvSpPr txBox="1"/>
          <p:nvPr/>
        </p:nvSpPr>
        <p:spPr>
          <a:xfrm>
            <a:off x="7535333" y="3353900"/>
            <a:ext cx="38366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팀장</a:t>
            </a:r>
            <a:r>
              <a:rPr lang="en-US" altLang="ko-KR" dirty="0"/>
              <a:t>: </a:t>
            </a:r>
            <a:r>
              <a:rPr lang="ko-KR" altLang="en-US" dirty="0"/>
              <a:t>그 </a:t>
            </a:r>
            <a:r>
              <a:rPr lang="ko-KR" altLang="en-US" dirty="0" err="1"/>
              <a:t>준원씨</a:t>
            </a:r>
            <a:r>
              <a:rPr lang="ko-KR" altLang="en-US" dirty="0"/>
              <a:t> </a:t>
            </a:r>
            <a:endParaRPr lang="en-US" altLang="ko-KR" dirty="0"/>
          </a:p>
          <a:p>
            <a:r>
              <a:rPr lang="ko-KR" altLang="en-US" dirty="0"/>
              <a:t>준원</a:t>
            </a:r>
            <a:r>
              <a:rPr lang="en-US" altLang="ko-KR" dirty="0"/>
              <a:t>: </a:t>
            </a:r>
            <a:r>
              <a:rPr lang="ko-KR" altLang="en-US" dirty="0"/>
              <a:t>예</a:t>
            </a:r>
            <a:r>
              <a:rPr lang="en-US" altLang="ko-KR" dirty="0"/>
              <a:t>?</a:t>
            </a:r>
          </a:p>
          <a:p>
            <a:r>
              <a:rPr lang="ko-KR" altLang="en-US" dirty="0"/>
              <a:t>팀장</a:t>
            </a:r>
            <a:r>
              <a:rPr lang="en-US" altLang="ko-KR" dirty="0"/>
              <a:t>: </a:t>
            </a:r>
            <a:r>
              <a:rPr lang="ko-KR" altLang="en-US" dirty="0"/>
              <a:t>내용이 너무 </a:t>
            </a:r>
            <a:r>
              <a:rPr lang="ko-KR" altLang="en-US" dirty="0" err="1"/>
              <a:t>부실한거</a:t>
            </a:r>
            <a:r>
              <a:rPr lang="ko-KR" altLang="en-US" dirty="0"/>
              <a:t> 아닌가요</a:t>
            </a:r>
            <a:r>
              <a:rPr lang="en-US" altLang="ko-KR" dirty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993173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9E9A67AB-0E84-EB79-C54A-2FB9A1F38F8E}"/>
              </a:ext>
            </a:extLst>
          </p:cNvPr>
          <p:cNvSpPr txBox="1"/>
          <p:nvPr/>
        </p:nvSpPr>
        <p:spPr>
          <a:xfrm>
            <a:off x="7535331" y="1655339"/>
            <a:ext cx="39454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준원이가 긴장하며 땀 흘리는 모습</a:t>
            </a:r>
            <a:endParaRPr lang="en-US" altLang="ko-KR" dirty="0"/>
          </a:p>
          <a:p>
            <a:r>
              <a:rPr lang="ko-KR" altLang="en-US" dirty="0" err="1"/>
              <a:t>익스트림</a:t>
            </a:r>
            <a:r>
              <a:rPr lang="ko-KR" altLang="en-US" dirty="0"/>
              <a:t> 클로즈업</a:t>
            </a:r>
            <a:endParaRPr lang="en-US" altLang="ko-KR" dirty="0"/>
          </a:p>
          <a:p>
            <a:r>
              <a:rPr lang="ko-KR" altLang="en-US" dirty="0"/>
              <a:t>눈알 왼쪽</a:t>
            </a:r>
            <a:r>
              <a:rPr lang="en-US" altLang="ko-KR" dirty="0"/>
              <a:t>-&gt;</a:t>
            </a:r>
            <a:r>
              <a:rPr lang="ko-KR" altLang="en-US" dirty="0"/>
              <a:t>오른쪽</a:t>
            </a:r>
            <a:endParaRPr lang="en-US" altLang="ko-KR" dirty="0"/>
          </a:p>
          <a:p>
            <a:r>
              <a:rPr lang="ko-KR" altLang="en-US" dirty="0"/>
              <a:t>왼쪽에서 오른쪽으로 넘어가며 편집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0B339BA-6E88-DD0A-1A55-D4BD1041A42F}"/>
              </a:ext>
            </a:extLst>
          </p:cNvPr>
          <p:cNvSpPr txBox="1"/>
          <p:nvPr/>
        </p:nvSpPr>
        <p:spPr>
          <a:xfrm>
            <a:off x="7535331" y="3572933"/>
            <a:ext cx="38184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준원</a:t>
            </a:r>
            <a:r>
              <a:rPr lang="en-US" altLang="ko-KR" dirty="0"/>
              <a:t>:</a:t>
            </a:r>
            <a:r>
              <a:rPr lang="ko-KR" altLang="en-US" dirty="0"/>
              <a:t>에</a:t>
            </a:r>
            <a:r>
              <a:rPr lang="en-US" altLang="ko-KR" dirty="0"/>
              <a:t>?…</a:t>
            </a:r>
            <a:r>
              <a:rPr lang="ko-KR" altLang="en-US" dirty="0"/>
              <a:t>에</a:t>
            </a:r>
            <a:r>
              <a:rPr lang="en-US" altLang="ko-KR" dirty="0"/>
              <a:t>…</a:t>
            </a:r>
          </a:p>
          <a:p>
            <a:r>
              <a:rPr lang="ko-KR" altLang="en-US" dirty="0"/>
              <a:t>팀장</a:t>
            </a:r>
            <a:r>
              <a:rPr lang="en-US" altLang="ko-KR" dirty="0">
                <a:sym typeface="Wingdings" panose="05000000000000000000" pitchFamily="2" charset="2"/>
              </a:rPr>
              <a:t>:</a:t>
            </a:r>
            <a:r>
              <a:rPr lang="ko-KR" altLang="en-US" dirty="0" err="1">
                <a:sym typeface="Wingdings" panose="05000000000000000000" pitchFamily="2" charset="2"/>
              </a:rPr>
              <a:t>준원씨</a:t>
            </a:r>
            <a:r>
              <a:rPr lang="en-US" altLang="ko-KR" dirty="0">
                <a:sym typeface="Wingdings" panose="05000000000000000000" pitchFamily="2" charset="2"/>
              </a:rPr>
              <a:t>?(</a:t>
            </a:r>
            <a:r>
              <a:rPr lang="ko-KR" altLang="en-US" dirty="0"/>
              <a:t>백그라운드 사운드</a:t>
            </a:r>
            <a:r>
              <a:rPr lang="en-US" altLang="ko-KR" dirty="0"/>
              <a:t>)X3</a:t>
            </a:r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DFE59A9-6A27-52D5-5E04-01ED3F84E69A}"/>
              </a:ext>
            </a:extLst>
          </p:cNvPr>
          <p:cNvSpPr txBox="1"/>
          <p:nvPr/>
        </p:nvSpPr>
        <p:spPr>
          <a:xfrm>
            <a:off x="7459131" y="5520270"/>
            <a:ext cx="3657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긴장되는 </a:t>
            </a:r>
            <a:r>
              <a:rPr lang="ko-KR" altLang="en-US" dirty="0" err="1"/>
              <a:t>브금</a:t>
            </a:r>
            <a:endParaRPr lang="en-US" altLang="ko-KR" dirty="0"/>
          </a:p>
          <a:p>
            <a:r>
              <a:rPr lang="ko-KR" altLang="en-US" dirty="0"/>
              <a:t>효과음</a:t>
            </a:r>
            <a:r>
              <a:rPr lang="en-US" altLang="ko-KR" dirty="0"/>
              <a:t>: </a:t>
            </a:r>
            <a:r>
              <a:rPr lang="ko-KR" altLang="en-US" dirty="0"/>
              <a:t>쿵</a:t>
            </a:r>
            <a:r>
              <a:rPr lang="en-US" altLang="ko-KR" dirty="0"/>
              <a:t>!, </a:t>
            </a:r>
            <a:r>
              <a:rPr lang="ko-KR" altLang="en-US" dirty="0" err="1"/>
              <a:t>째깍째각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A112345-9BD6-74C6-3AD6-6B0B435E84B7}"/>
              </a:ext>
            </a:extLst>
          </p:cNvPr>
          <p:cNvSpPr txBox="1"/>
          <p:nvPr/>
        </p:nvSpPr>
        <p:spPr>
          <a:xfrm>
            <a:off x="838200" y="6341536"/>
            <a:ext cx="2777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15s</a:t>
            </a:r>
            <a:endParaRPr lang="ko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EE8092-936B-8A21-B1A2-2CF32916ECC9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7</a:t>
            </a:r>
            <a:endParaRPr lang="ko-KR" altLang="en-US" dirty="0"/>
          </a:p>
        </p:txBody>
      </p:sp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954495DF-1AB5-FAB1-7E5E-D17389D663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089025"/>
            <a:ext cx="6172200" cy="4629150"/>
          </a:xfrm>
        </p:spPr>
      </p:pic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BBE584E-B14D-2C28-3378-6C5557ADDB19}"/>
              </a:ext>
            </a:extLst>
          </p:cNvPr>
          <p:cNvSpPr txBox="1"/>
          <p:nvPr/>
        </p:nvSpPr>
        <p:spPr>
          <a:xfrm>
            <a:off x="7459131" y="5520270"/>
            <a:ext cx="36576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긴장되는 </a:t>
            </a:r>
            <a:r>
              <a:rPr lang="ko-KR" altLang="en-US" dirty="0" err="1"/>
              <a:t>브금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32F9DD-42A4-7AF6-1357-16F8F0CD4B53}"/>
              </a:ext>
            </a:extLst>
          </p:cNvPr>
          <p:cNvSpPr txBox="1"/>
          <p:nvPr/>
        </p:nvSpPr>
        <p:spPr>
          <a:xfrm>
            <a:off x="7552267" y="1651000"/>
            <a:ext cx="386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눈알을 왼쪽</a:t>
            </a:r>
            <a:r>
              <a:rPr lang="en-US" altLang="ko-KR" dirty="0"/>
              <a:t>-&gt;</a:t>
            </a:r>
            <a:r>
              <a:rPr lang="ko-KR" altLang="en-US" dirty="0"/>
              <a:t>오른쪽 굴리기 </a:t>
            </a:r>
            <a:endParaRPr lang="en-US" altLang="ko-KR" dirty="0"/>
          </a:p>
          <a:p>
            <a:r>
              <a:rPr lang="ko-KR" altLang="en-US" dirty="0" err="1"/>
              <a:t>익스트림</a:t>
            </a:r>
            <a:r>
              <a:rPr lang="ko-KR" altLang="en-US" dirty="0"/>
              <a:t> 클로즈업하며 </a:t>
            </a:r>
            <a:r>
              <a:rPr lang="ko-KR" altLang="en-US" dirty="0" err="1"/>
              <a:t>매치컷</a:t>
            </a:r>
            <a:endParaRPr lang="en-US" altLang="ko-KR" dirty="0"/>
          </a:p>
          <a:p>
            <a:r>
              <a:rPr lang="ko-KR" altLang="en-US" dirty="0"/>
              <a:t>왼쪽에서 오른쪽으로 넘어가며 편집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1C5CD-CC52-1C2A-95E0-04D8CAB6F9DB}"/>
              </a:ext>
            </a:extLst>
          </p:cNvPr>
          <p:cNvSpPr txBox="1"/>
          <p:nvPr/>
        </p:nvSpPr>
        <p:spPr>
          <a:xfrm>
            <a:off x="7459131" y="5520270"/>
            <a:ext cx="3657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긴장되는 </a:t>
            </a:r>
            <a:r>
              <a:rPr lang="ko-KR" altLang="en-US" dirty="0" err="1"/>
              <a:t>브금</a:t>
            </a:r>
            <a:endParaRPr lang="en-US" altLang="ko-KR" dirty="0"/>
          </a:p>
          <a:p>
            <a:r>
              <a:rPr lang="ko-KR" altLang="en-US" dirty="0"/>
              <a:t>효과음</a:t>
            </a:r>
            <a:r>
              <a:rPr lang="en-US" altLang="ko-KR" dirty="0"/>
              <a:t>: </a:t>
            </a:r>
            <a:r>
              <a:rPr lang="ko-KR" altLang="en-US" dirty="0"/>
              <a:t>째깍째깍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A198CA-C873-6FEC-8F09-DD741F12D1BE}"/>
              </a:ext>
            </a:extLst>
          </p:cNvPr>
          <p:cNvSpPr txBox="1"/>
          <p:nvPr/>
        </p:nvSpPr>
        <p:spPr>
          <a:xfrm>
            <a:off x="838200" y="6341536"/>
            <a:ext cx="2777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#7</a:t>
            </a:r>
            <a:r>
              <a:rPr lang="ko-KR" altLang="en-US" dirty="0"/>
              <a:t>의 시간과 연결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DADDDA-D3E1-6BA8-1B15-3BD8C25E89BB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8</a:t>
            </a:r>
            <a:endParaRPr lang="ko-KR" altLang="en-US" dirty="0"/>
          </a:p>
        </p:txBody>
      </p:sp>
      <p:pic>
        <p:nvPicPr>
          <p:cNvPr id="9" name="내용 개체 틀 8">
            <a:extLst>
              <a:ext uri="{FF2B5EF4-FFF2-40B4-BE49-F238E27FC236}">
                <a16:creationId xmlns:a16="http://schemas.microsoft.com/office/drawing/2014/main" id="{8F39FFAB-4D92-F0B4-89C0-CA3FFB84EE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089025"/>
            <a:ext cx="6172200" cy="4629150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47F082B-4BF7-4FED-956D-B3987A056E89}"/>
              </a:ext>
            </a:extLst>
          </p:cNvPr>
          <p:cNvSpPr txBox="1"/>
          <p:nvPr/>
        </p:nvSpPr>
        <p:spPr>
          <a:xfrm>
            <a:off x="1524000" y="1752600"/>
            <a:ext cx="2145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민서</a:t>
            </a:r>
          </a:p>
        </p:txBody>
      </p:sp>
    </p:spTree>
    <p:extLst>
      <p:ext uri="{BB962C8B-B14F-4D97-AF65-F5344CB8AC3E}">
        <p14:creationId xmlns:p14="http://schemas.microsoft.com/office/powerpoint/2010/main" val="578254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8D686D-6CCD-5A26-176B-1859C89D279F}"/>
              </a:ext>
            </a:extLst>
          </p:cNvPr>
          <p:cNvSpPr txBox="1"/>
          <p:nvPr/>
        </p:nvSpPr>
        <p:spPr>
          <a:xfrm>
            <a:off x="7552267" y="1651000"/>
            <a:ext cx="386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눈알을 왼쪽</a:t>
            </a:r>
            <a:r>
              <a:rPr lang="en-US" altLang="ko-KR" dirty="0"/>
              <a:t>-&gt;</a:t>
            </a:r>
            <a:r>
              <a:rPr lang="ko-KR" altLang="en-US" dirty="0"/>
              <a:t>오른쪽 굴리기 </a:t>
            </a:r>
            <a:endParaRPr lang="en-US" altLang="ko-KR" dirty="0"/>
          </a:p>
          <a:p>
            <a:r>
              <a:rPr lang="ko-KR" altLang="en-US" dirty="0" err="1"/>
              <a:t>익스트림</a:t>
            </a:r>
            <a:r>
              <a:rPr lang="ko-KR" altLang="en-US" dirty="0"/>
              <a:t> 클로즈업하며 </a:t>
            </a:r>
            <a:r>
              <a:rPr lang="ko-KR" altLang="en-US" dirty="0" err="1"/>
              <a:t>매치컷</a:t>
            </a:r>
            <a:endParaRPr lang="en-US" altLang="ko-KR" dirty="0"/>
          </a:p>
          <a:p>
            <a:r>
              <a:rPr lang="ko-KR" altLang="en-US" dirty="0"/>
              <a:t>왼쪽에서 오른쪽으로 넘어가며 편집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6FF156-0DA7-B792-583F-AB17D3EF6FBD}"/>
              </a:ext>
            </a:extLst>
          </p:cNvPr>
          <p:cNvSpPr txBox="1"/>
          <p:nvPr/>
        </p:nvSpPr>
        <p:spPr>
          <a:xfrm>
            <a:off x="7459131" y="5520270"/>
            <a:ext cx="36576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긴장되는 </a:t>
            </a:r>
            <a:r>
              <a:rPr lang="ko-KR" altLang="en-US" dirty="0" err="1"/>
              <a:t>브금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271CFA-C640-2605-A434-A4E499D1B7B0}"/>
              </a:ext>
            </a:extLst>
          </p:cNvPr>
          <p:cNvSpPr txBox="1"/>
          <p:nvPr/>
        </p:nvSpPr>
        <p:spPr>
          <a:xfrm>
            <a:off x="7459131" y="5520270"/>
            <a:ext cx="3657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긴장되는 </a:t>
            </a:r>
            <a:r>
              <a:rPr lang="ko-KR" altLang="en-US" dirty="0" err="1"/>
              <a:t>브금</a:t>
            </a:r>
            <a:endParaRPr lang="en-US" altLang="ko-KR" dirty="0"/>
          </a:p>
          <a:p>
            <a:r>
              <a:rPr lang="ko-KR" altLang="en-US" dirty="0"/>
              <a:t>효과음</a:t>
            </a:r>
            <a:r>
              <a:rPr lang="en-US" altLang="ko-KR" dirty="0"/>
              <a:t>: </a:t>
            </a:r>
            <a:r>
              <a:rPr lang="ko-KR" altLang="en-US" dirty="0"/>
              <a:t>째깍째깍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EA41DE8-F810-78D7-94AF-18017951E14C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9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971654-C77D-BA10-48D0-6473C25DB76A}"/>
              </a:ext>
            </a:extLst>
          </p:cNvPr>
          <p:cNvSpPr txBox="1"/>
          <p:nvPr/>
        </p:nvSpPr>
        <p:spPr>
          <a:xfrm>
            <a:off x="838200" y="6341536"/>
            <a:ext cx="2777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#7</a:t>
            </a:r>
            <a:r>
              <a:rPr lang="ko-KR" altLang="en-US" dirty="0"/>
              <a:t>의 시간과 연결</a:t>
            </a:r>
          </a:p>
        </p:txBody>
      </p:sp>
      <p:pic>
        <p:nvPicPr>
          <p:cNvPr id="9" name="내용 개체 틀 8">
            <a:extLst>
              <a:ext uri="{FF2B5EF4-FFF2-40B4-BE49-F238E27FC236}">
                <a16:creationId xmlns:a16="http://schemas.microsoft.com/office/drawing/2014/main" id="{4A24F27C-0B44-E65F-4AD5-7A927CC872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089025"/>
            <a:ext cx="6172200" cy="4629150"/>
          </a:xfr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A2D0A6F2-9B0F-5339-7A5C-7515AB6650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089025"/>
            <a:ext cx="6172200" cy="4637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9E9A67AB-0E84-EB79-C54A-2FB9A1F38F8E}"/>
              </a:ext>
            </a:extLst>
          </p:cNvPr>
          <p:cNvSpPr txBox="1"/>
          <p:nvPr/>
        </p:nvSpPr>
        <p:spPr>
          <a:xfrm>
            <a:off x="7535331" y="1655339"/>
            <a:ext cx="3945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준원이가 땀을 닦으며</a:t>
            </a:r>
            <a:endParaRPr lang="en-US" altLang="ko-KR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0B339BA-6E88-DD0A-1A55-D4BD1041A42F}"/>
              </a:ext>
            </a:extLst>
          </p:cNvPr>
          <p:cNvSpPr txBox="1"/>
          <p:nvPr/>
        </p:nvSpPr>
        <p:spPr>
          <a:xfrm>
            <a:off x="7535331" y="3572933"/>
            <a:ext cx="38184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팀장</a:t>
            </a:r>
            <a:r>
              <a:rPr lang="en-US" altLang="ko-KR" dirty="0"/>
              <a:t>: </a:t>
            </a:r>
            <a:r>
              <a:rPr lang="ko-KR" altLang="en-US" dirty="0" err="1"/>
              <a:t>준원씨</a:t>
            </a:r>
            <a:r>
              <a:rPr lang="en-US" altLang="ko-KR" dirty="0"/>
              <a:t>!?</a:t>
            </a:r>
          </a:p>
          <a:p>
            <a:r>
              <a:rPr lang="ko-KR" altLang="en-US" dirty="0"/>
              <a:t>준원</a:t>
            </a:r>
            <a:r>
              <a:rPr lang="en-US" altLang="ko-KR" dirty="0"/>
              <a:t>: (</a:t>
            </a:r>
            <a:r>
              <a:rPr lang="ko-KR" altLang="en-US" dirty="0"/>
              <a:t>놀라며</a:t>
            </a:r>
            <a:r>
              <a:rPr lang="en-US" altLang="ko-KR" dirty="0"/>
              <a:t>)</a:t>
            </a:r>
            <a:r>
              <a:rPr lang="ko-KR" altLang="en-US" dirty="0"/>
              <a:t>예</a:t>
            </a:r>
            <a:r>
              <a:rPr lang="en-US" altLang="ko-KR" dirty="0"/>
              <a:t>!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DFE59A9-6A27-52D5-5E04-01ED3F84E69A}"/>
              </a:ext>
            </a:extLst>
          </p:cNvPr>
          <p:cNvSpPr txBox="1"/>
          <p:nvPr/>
        </p:nvSpPr>
        <p:spPr>
          <a:xfrm>
            <a:off x="7459131" y="5520270"/>
            <a:ext cx="3657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브금</a:t>
            </a:r>
            <a:r>
              <a:rPr lang="en-US" altLang="ko-KR" dirty="0"/>
              <a:t>:</a:t>
            </a:r>
            <a:r>
              <a:rPr lang="ko-KR" altLang="en-US" dirty="0"/>
              <a:t> </a:t>
            </a:r>
            <a:r>
              <a:rPr lang="en-US" altLang="ko-KR" dirty="0"/>
              <a:t>X</a:t>
            </a:r>
          </a:p>
          <a:p>
            <a:r>
              <a:rPr lang="ko-KR" altLang="en-US" dirty="0"/>
              <a:t>효과음</a:t>
            </a:r>
            <a:r>
              <a:rPr lang="en-US" altLang="ko-KR" dirty="0"/>
              <a:t>: 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A112345-9BD6-74C6-3AD6-6B0B435E84B7}"/>
              </a:ext>
            </a:extLst>
          </p:cNvPr>
          <p:cNvSpPr txBox="1"/>
          <p:nvPr/>
        </p:nvSpPr>
        <p:spPr>
          <a:xfrm>
            <a:off x="838200" y="6341536"/>
            <a:ext cx="2777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15s</a:t>
            </a:r>
            <a:endParaRPr lang="ko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EE8092-936B-8A21-B1A2-2CF32916ECC9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10</a:t>
            </a:r>
            <a:endParaRPr lang="ko-KR" altLang="en-US" dirty="0"/>
          </a:p>
        </p:txBody>
      </p:sp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954495DF-1AB5-FAB1-7E5E-D17389D663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089025"/>
            <a:ext cx="6172200" cy="4629150"/>
          </a:xfrm>
        </p:spPr>
      </p:pic>
    </p:spTree>
    <p:extLst>
      <p:ext uri="{BB962C8B-B14F-4D97-AF65-F5344CB8AC3E}">
        <p14:creationId xmlns:p14="http://schemas.microsoft.com/office/powerpoint/2010/main" val="3777210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B128F7A-9B98-4331-FFEB-6876F8B182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89026"/>
            <a:ext cx="6172200" cy="4629149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B775155-F393-AEB4-2541-2121DF53262C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11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F30966-901B-B644-FC50-E60E67C38255}"/>
              </a:ext>
            </a:extLst>
          </p:cNvPr>
          <p:cNvSpPr txBox="1"/>
          <p:nvPr/>
        </p:nvSpPr>
        <p:spPr>
          <a:xfrm>
            <a:off x="7367953" y="547171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/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AA2694-1340-232B-7E2F-889CEBED5247}"/>
              </a:ext>
            </a:extLst>
          </p:cNvPr>
          <p:cNvSpPr txBox="1"/>
          <p:nvPr/>
        </p:nvSpPr>
        <p:spPr>
          <a:xfrm>
            <a:off x="7535331" y="1655339"/>
            <a:ext cx="3945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민서의 입술을 </a:t>
            </a:r>
            <a:r>
              <a:rPr lang="ko-KR" altLang="en-US" dirty="0" err="1"/>
              <a:t>익스트림</a:t>
            </a:r>
            <a:r>
              <a:rPr lang="ko-KR" altLang="en-US" dirty="0"/>
              <a:t> 클로즈업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말하기 직전</a:t>
            </a:r>
            <a:r>
              <a:rPr lang="en-US" altLang="ko-KR" dirty="0"/>
              <a:t>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A27B482-359D-20DB-F7BF-5D5B1E677AEF}"/>
              </a:ext>
            </a:extLst>
          </p:cNvPr>
          <p:cNvSpPr txBox="1"/>
          <p:nvPr/>
        </p:nvSpPr>
        <p:spPr>
          <a:xfrm>
            <a:off x="7611533" y="3429000"/>
            <a:ext cx="3676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제가 해보겠습니다</a:t>
            </a:r>
          </a:p>
        </p:txBody>
      </p:sp>
    </p:spTree>
    <p:extLst>
      <p:ext uri="{BB962C8B-B14F-4D97-AF65-F5344CB8AC3E}">
        <p14:creationId xmlns:p14="http://schemas.microsoft.com/office/powerpoint/2010/main" val="153714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내용 개체 틀 7">
            <a:extLst>
              <a:ext uri="{FF2B5EF4-FFF2-40B4-BE49-F238E27FC236}">
                <a16:creationId xmlns:a16="http://schemas.microsoft.com/office/drawing/2014/main" id="{B4107590-2E27-FC4F-9FD9-08C7822F57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89026"/>
            <a:ext cx="6172200" cy="4629149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1CD8D2-1268-09E7-92B5-5BB97C7EE213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12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12550E8-7D28-9DE7-4DC2-1C431AB48F8E}"/>
              </a:ext>
            </a:extLst>
          </p:cNvPr>
          <p:cNvSpPr txBox="1"/>
          <p:nvPr/>
        </p:nvSpPr>
        <p:spPr>
          <a:xfrm>
            <a:off x="7540544" y="1658816"/>
            <a:ext cx="386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B.S.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CFA84F-09A4-3BFE-5DB7-DA9E87AD3036}"/>
              </a:ext>
            </a:extLst>
          </p:cNvPr>
          <p:cNvSpPr txBox="1"/>
          <p:nvPr/>
        </p:nvSpPr>
        <p:spPr>
          <a:xfrm>
            <a:off x="7540544" y="3429000"/>
            <a:ext cx="386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ko-KR" altLang="en-US" b="0" i="0" dirty="0">
                <a:solidFill>
                  <a:srgbClr val="000000"/>
                </a:solidFill>
                <a:effectLst/>
                <a:latin typeface="Nanum Gothic"/>
              </a:rPr>
              <a:t>우선 천문대에는 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Nanum Gothic"/>
              </a:rPr>
              <a:t>508mm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Nanum Gothic"/>
              </a:rPr>
              <a:t>대형반사망원경이 있어 전국에서 가장 선명하게</a:t>
            </a:r>
            <a:endParaRPr lang="en-US" altLang="ko-KR" b="0" i="0" dirty="0">
              <a:solidFill>
                <a:srgbClr val="000000"/>
              </a:solidFill>
              <a:effectLst/>
              <a:latin typeface="Nanum Gothic"/>
            </a:endParaRPr>
          </a:p>
          <a:p>
            <a:pPr algn="l" fontAlgn="base"/>
            <a:r>
              <a:rPr lang="ko-KR" altLang="en-US" dirty="0">
                <a:solidFill>
                  <a:srgbClr val="000000"/>
                </a:solidFill>
                <a:latin typeface="Nanum Gothic"/>
              </a:rPr>
              <a:t>별들을 </a:t>
            </a:r>
            <a:r>
              <a:rPr lang="ko-KR" altLang="en-US" dirty="0" err="1">
                <a:solidFill>
                  <a:srgbClr val="000000"/>
                </a:solidFill>
                <a:latin typeface="Nanum Gothic"/>
              </a:rPr>
              <a:t>관측할수있으며</a:t>
            </a:r>
            <a:endParaRPr lang="ko-KR" altLang="en-US" b="0" i="0" dirty="0">
              <a:solidFill>
                <a:srgbClr val="FFFFFF"/>
              </a:solidFill>
              <a:effectLst/>
              <a:latin typeface="Nunito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EAD81A-DA2D-CF52-89B1-5C02200D8C62}"/>
              </a:ext>
            </a:extLst>
          </p:cNvPr>
          <p:cNvSpPr txBox="1"/>
          <p:nvPr/>
        </p:nvSpPr>
        <p:spPr>
          <a:xfrm>
            <a:off x="7367953" y="547171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100299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내용 개체 틀 7">
            <a:extLst>
              <a:ext uri="{FF2B5EF4-FFF2-40B4-BE49-F238E27FC236}">
                <a16:creationId xmlns:a16="http://schemas.microsoft.com/office/drawing/2014/main" id="{F6F61BDA-6708-4D69-BF43-A1BD448097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89026"/>
            <a:ext cx="6172200" cy="4629149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3F4CB08-B2E5-C743-1345-5F21B0593C53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13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45D2F0-6412-975C-15C5-80F92B1D8360}"/>
              </a:ext>
            </a:extLst>
          </p:cNvPr>
          <p:cNvSpPr txBox="1"/>
          <p:nvPr/>
        </p:nvSpPr>
        <p:spPr>
          <a:xfrm>
            <a:off x="7540544" y="3429000"/>
            <a:ext cx="386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아이들이 많이 오기때문에 스페이스타워에는 아이들이 좋아할 </a:t>
            </a:r>
            <a:r>
              <a:rPr lang="en-US" altLang="ko-KR" dirty="0"/>
              <a:t>4D</a:t>
            </a:r>
            <a:r>
              <a:rPr lang="ko-KR" altLang="en-US" dirty="0" err="1"/>
              <a:t>영상실</a:t>
            </a:r>
            <a:r>
              <a:rPr lang="en-US" altLang="ko-KR" dirty="0"/>
              <a:t>,</a:t>
            </a:r>
            <a:r>
              <a:rPr lang="ko-KR" altLang="en-US" dirty="0" err="1"/>
              <a:t>라이트드로잉</a:t>
            </a:r>
            <a:r>
              <a:rPr lang="en-US" altLang="ko-KR" dirty="0"/>
              <a:t>,</a:t>
            </a:r>
            <a:r>
              <a:rPr lang="ko-KR" altLang="en-US" i="0" dirty="0" err="1">
                <a:solidFill>
                  <a:srgbClr val="000000"/>
                </a:solidFill>
                <a:effectLst/>
                <a:latin typeface="Nanum Gothic"/>
              </a:rPr>
              <a:t>가변중력체험장치</a:t>
            </a:r>
            <a:endParaRPr lang="ko-KR" altLang="en-US" i="0" dirty="0">
              <a:solidFill>
                <a:srgbClr val="FFFFFF"/>
              </a:solidFill>
              <a:effectLst/>
              <a:latin typeface="Nunito" pitchFamily="2" charset="0"/>
            </a:endParaRPr>
          </a:p>
          <a:p>
            <a:r>
              <a:rPr lang="ko-KR" altLang="en-US" dirty="0"/>
              <a:t>가 있습니다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165E8E-6858-B1AA-4636-32BAAF1690D0}"/>
              </a:ext>
            </a:extLst>
          </p:cNvPr>
          <p:cNvSpPr txBox="1"/>
          <p:nvPr/>
        </p:nvSpPr>
        <p:spPr>
          <a:xfrm>
            <a:off x="7540544" y="1658816"/>
            <a:ext cx="386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W.S.</a:t>
            </a:r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F47BB3C-8100-91B0-F570-2C74F97EBBBE}"/>
              </a:ext>
            </a:extLst>
          </p:cNvPr>
          <p:cNvSpPr txBox="1"/>
          <p:nvPr/>
        </p:nvSpPr>
        <p:spPr>
          <a:xfrm>
            <a:off x="7367953" y="547171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36606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내용 개체 틀 7">
            <a:extLst>
              <a:ext uri="{FF2B5EF4-FFF2-40B4-BE49-F238E27FC236}">
                <a16:creationId xmlns:a16="http://schemas.microsoft.com/office/drawing/2014/main" id="{B4107590-2E27-FC4F-9FD9-08C7822F57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89026"/>
            <a:ext cx="6172200" cy="4629149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1CD8D2-1268-09E7-92B5-5BB97C7EE213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12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12550E8-7D28-9DE7-4DC2-1C431AB48F8E}"/>
              </a:ext>
            </a:extLst>
          </p:cNvPr>
          <p:cNvSpPr txBox="1"/>
          <p:nvPr/>
        </p:nvSpPr>
        <p:spPr>
          <a:xfrm>
            <a:off x="7540544" y="1658816"/>
            <a:ext cx="386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B.S.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EAD81A-DA2D-CF52-89B1-5C02200D8C62}"/>
              </a:ext>
            </a:extLst>
          </p:cNvPr>
          <p:cNvSpPr txBox="1"/>
          <p:nvPr/>
        </p:nvSpPr>
        <p:spPr>
          <a:xfrm>
            <a:off x="7367953" y="547171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/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3E54AF-B920-7E69-8792-D2D013149FD1}"/>
              </a:ext>
            </a:extLst>
          </p:cNvPr>
          <p:cNvSpPr txBox="1"/>
          <p:nvPr/>
        </p:nvSpPr>
        <p:spPr>
          <a:xfrm>
            <a:off x="7540544" y="3344333"/>
            <a:ext cx="37471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마지막으로 스타하우스라는 카페가 있어 간단하게 배를 </a:t>
            </a:r>
            <a:r>
              <a:rPr lang="ko-KR" altLang="en-US" dirty="0" err="1"/>
              <a:t>채울수있고</a:t>
            </a:r>
            <a:endParaRPr lang="en-US" altLang="ko-KR" dirty="0"/>
          </a:p>
          <a:p>
            <a:r>
              <a:rPr lang="ko-KR" altLang="en-US" dirty="0" err="1"/>
              <a:t>우주에이드와</a:t>
            </a:r>
            <a:r>
              <a:rPr lang="ko-KR" altLang="en-US" dirty="0"/>
              <a:t> </a:t>
            </a:r>
            <a:r>
              <a:rPr lang="ko-KR" altLang="en-US" dirty="0" err="1"/>
              <a:t>갤럭시라떼등</a:t>
            </a:r>
            <a:r>
              <a:rPr lang="ko-KR" altLang="en-US" dirty="0"/>
              <a:t> </a:t>
            </a:r>
            <a:r>
              <a:rPr lang="ko-KR" altLang="en-US" dirty="0" err="1"/>
              <a:t>시그니처</a:t>
            </a:r>
            <a:r>
              <a:rPr lang="ko-KR" altLang="en-US" dirty="0"/>
              <a:t> 음료가 있습니다</a:t>
            </a:r>
          </a:p>
        </p:txBody>
      </p:sp>
    </p:spTree>
    <p:extLst>
      <p:ext uri="{BB962C8B-B14F-4D97-AF65-F5344CB8AC3E}">
        <p14:creationId xmlns:p14="http://schemas.microsoft.com/office/powerpoint/2010/main" val="42160121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01C397C2-28EB-E100-A572-019C59CA1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33" y="1114425"/>
            <a:ext cx="6172200" cy="4629149"/>
          </a:xfr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07650FC-8784-C22E-8673-E50ACD8A1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432" y="1401570"/>
            <a:ext cx="1799490" cy="1791311"/>
          </a:xfrm>
          <a:prstGeom prst="ellipse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72E5373-F7E2-C00D-BBFF-7841F1D121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4835635" y="1294924"/>
            <a:ext cx="1861930" cy="1855570"/>
          </a:xfrm>
          <a:prstGeom prst="ellipse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DECC884-C416-5E20-C5F7-6FF478B74F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3" t="33318" r="2572" b="27515"/>
          <a:stretch/>
        </p:blipFill>
        <p:spPr>
          <a:xfrm>
            <a:off x="1605464" y="3639916"/>
            <a:ext cx="1828626" cy="1828626"/>
          </a:xfrm>
          <a:prstGeom prst="ellipse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69F4FB8-0C9D-852A-5DD4-A47174B60446}"/>
              </a:ext>
            </a:extLst>
          </p:cNvPr>
          <p:cNvSpPr txBox="1"/>
          <p:nvPr/>
        </p:nvSpPr>
        <p:spPr>
          <a:xfrm>
            <a:off x="2216907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민서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8217AE9-69A1-8C13-03AC-7EE4185F4B5F}"/>
              </a:ext>
            </a:extLst>
          </p:cNvPr>
          <p:cNvSpPr txBox="1"/>
          <p:nvPr/>
        </p:nvSpPr>
        <p:spPr>
          <a:xfrm>
            <a:off x="2216907" y="5456430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선우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2DEC56-C018-DDD4-8A24-4C4FEFCA12E0}"/>
              </a:ext>
            </a:extLst>
          </p:cNvPr>
          <p:cNvSpPr txBox="1"/>
          <p:nvPr/>
        </p:nvSpPr>
        <p:spPr>
          <a:xfrm>
            <a:off x="5502548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/>
              <a:t>준원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5A24EE-8CC5-444E-DF4C-E11B5E8E359E}"/>
              </a:ext>
            </a:extLst>
          </p:cNvPr>
          <p:cNvSpPr txBox="1"/>
          <p:nvPr/>
        </p:nvSpPr>
        <p:spPr>
          <a:xfrm>
            <a:off x="5502548" y="5392083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지혁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EE51858-E08F-2158-C75B-7F36A608AE97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17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1585D4-0381-364F-F345-F41E1FF51564}"/>
              </a:ext>
            </a:extLst>
          </p:cNvPr>
          <p:cNvSpPr txBox="1"/>
          <p:nvPr/>
        </p:nvSpPr>
        <p:spPr>
          <a:xfrm>
            <a:off x="7535333" y="1540933"/>
            <a:ext cx="3836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r>
              <a:rPr lang="ko-KR" altLang="en-US" dirty="0" err="1"/>
              <a:t>디스코드</a:t>
            </a:r>
            <a:r>
              <a:rPr lang="ko-KR" altLang="en-US" dirty="0"/>
              <a:t> 화면으로 전환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C1C5A7-405C-D940-07C2-CD1CFCF8F584}"/>
              </a:ext>
            </a:extLst>
          </p:cNvPr>
          <p:cNvSpPr txBox="1"/>
          <p:nvPr/>
        </p:nvSpPr>
        <p:spPr>
          <a:xfrm>
            <a:off x="7535333" y="3639916"/>
            <a:ext cx="3836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민서</a:t>
            </a:r>
            <a:r>
              <a:rPr lang="en-US" altLang="ko-KR" dirty="0"/>
              <a:t>:</a:t>
            </a:r>
            <a:r>
              <a:rPr lang="ko-KR" altLang="en-US" dirty="0"/>
              <a:t>이상입니다</a:t>
            </a:r>
            <a:endParaRPr lang="en-US" altLang="ko-KR" dirty="0"/>
          </a:p>
          <a:p>
            <a:r>
              <a:rPr lang="ko-KR" altLang="en-US" dirty="0"/>
              <a:t>팀장</a:t>
            </a:r>
            <a:r>
              <a:rPr lang="en-US" altLang="ko-KR" dirty="0"/>
              <a:t>:</a:t>
            </a:r>
            <a:r>
              <a:rPr lang="ko-KR" altLang="en-US" dirty="0"/>
              <a:t>음 이정도면 </a:t>
            </a:r>
            <a:r>
              <a:rPr lang="ko-KR" altLang="en-US" dirty="0" err="1"/>
              <a:t>충분한거</a:t>
            </a:r>
            <a:r>
              <a:rPr lang="ko-KR" altLang="en-US" dirty="0"/>
              <a:t> 같아요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8712459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F2E995-84C8-2AC8-CA7A-13A452179335}"/>
              </a:ext>
            </a:extLst>
          </p:cNvPr>
          <p:cNvSpPr txBox="1"/>
          <p:nvPr/>
        </p:nvSpPr>
        <p:spPr>
          <a:xfrm>
            <a:off x="7569200" y="3429000"/>
            <a:ext cx="36745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준원이와 민서가 거의 동시에 </a:t>
            </a:r>
            <a:r>
              <a:rPr lang="ko-KR" altLang="en-US" dirty="0" err="1"/>
              <a:t>디스코드를</a:t>
            </a:r>
            <a:r>
              <a:rPr lang="ko-KR" altLang="en-US" dirty="0"/>
              <a:t> 나간다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5AFAA5-D2C1-AD6D-118B-E91CC9B4411F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14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2D6149-5DC6-39B4-0AE6-82D9EFA234FC}"/>
              </a:ext>
            </a:extLst>
          </p:cNvPr>
          <p:cNvSpPr txBox="1"/>
          <p:nvPr/>
        </p:nvSpPr>
        <p:spPr>
          <a:xfrm>
            <a:off x="7540544" y="1658816"/>
            <a:ext cx="386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E4B3D2-848C-E52C-7364-553C4AE9E914}"/>
              </a:ext>
            </a:extLst>
          </p:cNvPr>
          <p:cNvSpPr txBox="1"/>
          <p:nvPr/>
        </p:nvSpPr>
        <p:spPr>
          <a:xfrm>
            <a:off x="7367953" y="547171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 err="1"/>
              <a:t>디스코드</a:t>
            </a:r>
            <a:r>
              <a:rPr lang="ko-KR" altLang="en-US" dirty="0"/>
              <a:t> 나가는 소리가 겹침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9859681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671B367-083E-E2F3-8434-31023E03FE9B}"/>
              </a:ext>
            </a:extLst>
          </p:cNvPr>
          <p:cNvSpPr txBox="1"/>
          <p:nvPr/>
        </p:nvSpPr>
        <p:spPr>
          <a:xfrm>
            <a:off x="3175000" y="2675467"/>
            <a:ext cx="1862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bg1"/>
                </a:solidFill>
              </a:rPr>
              <a:t>지혁</a:t>
            </a:r>
            <a:r>
              <a:rPr lang="en-US" altLang="ko-KR" dirty="0">
                <a:solidFill>
                  <a:schemeClr val="bg1"/>
                </a:solidFill>
              </a:rPr>
              <a:t>-&gt;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81C026-1510-0B09-D16B-6D5FC1E7CA9B}"/>
              </a:ext>
            </a:extLst>
          </p:cNvPr>
          <p:cNvSpPr txBox="1"/>
          <p:nvPr/>
        </p:nvSpPr>
        <p:spPr>
          <a:xfrm>
            <a:off x="7560733" y="1600200"/>
            <a:ext cx="37422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디졸브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안경에 </a:t>
            </a:r>
            <a:r>
              <a:rPr lang="ko-KR" altLang="en-US" dirty="0" err="1"/>
              <a:t>롤화면</a:t>
            </a:r>
            <a:r>
              <a:rPr lang="ko-KR" altLang="en-US" dirty="0"/>
              <a:t> 비침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E98668-DE08-060C-F226-F2A60C91899E}"/>
              </a:ext>
            </a:extLst>
          </p:cNvPr>
          <p:cNvSpPr txBox="1"/>
          <p:nvPr/>
        </p:nvSpPr>
        <p:spPr>
          <a:xfrm>
            <a:off x="7433733" y="5613400"/>
            <a:ext cx="3521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키보드 치는 소리</a:t>
            </a:r>
            <a:endParaRPr lang="en-US" altLang="ko-KR" dirty="0"/>
          </a:p>
        </p:txBody>
      </p:sp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1588E9C3-404F-92E2-F020-4E85F97283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089025"/>
            <a:ext cx="6172200" cy="4629150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9A2B0C1-3F7A-2AE1-A9E4-BD25D15C4821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927648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롤을 하면 7가지 원죄를 볼 수 있다 | LoL 인벤">
            <a:extLst>
              <a:ext uri="{FF2B5EF4-FFF2-40B4-BE49-F238E27FC236}">
                <a16:creationId xmlns:a16="http://schemas.microsoft.com/office/drawing/2014/main" id="{6C82153D-0289-9882-9A94-5A01FEF478C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67669"/>
            <a:ext cx="6172200" cy="347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C0B819D-B2DF-C8C9-1AF3-534460B489DD}"/>
              </a:ext>
            </a:extLst>
          </p:cNvPr>
          <p:cNvSpPr txBox="1"/>
          <p:nvPr/>
        </p:nvSpPr>
        <p:spPr>
          <a:xfrm>
            <a:off x="7721600" y="3429000"/>
            <a:ext cx="363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지혁</a:t>
            </a:r>
            <a:r>
              <a:rPr lang="en-US" altLang="ko-KR" dirty="0"/>
              <a:t>:</a:t>
            </a:r>
            <a:r>
              <a:rPr lang="ko-KR" altLang="en-US" dirty="0"/>
              <a:t>아</a:t>
            </a:r>
            <a:r>
              <a:rPr lang="en-US" altLang="ko-KR" dirty="0"/>
              <a:t>…</a:t>
            </a:r>
            <a:r>
              <a:rPr lang="ko-KR" altLang="en-US" dirty="0"/>
              <a:t>아</a:t>
            </a:r>
            <a:r>
              <a:rPr lang="en-US" altLang="ko-KR" dirty="0"/>
              <a:t>!(</a:t>
            </a:r>
            <a:r>
              <a:rPr lang="ko-KR" altLang="en-US" dirty="0"/>
              <a:t>하면서 </a:t>
            </a:r>
            <a:r>
              <a:rPr lang="ko-KR" altLang="en-US" dirty="0" err="1"/>
              <a:t>샷건치기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83B05C-7D24-C47C-4184-532B0032BA9E}"/>
              </a:ext>
            </a:extLst>
          </p:cNvPr>
          <p:cNvSpPr txBox="1"/>
          <p:nvPr/>
        </p:nvSpPr>
        <p:spPr>
          <a:xfrm>
            <a:off x="7367953" y="547171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롤 패배 사운드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1CEA86-0460-F070-9FC8-00C17E64A42D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541691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01C397C2-28EB-E100-A572-019C59CA1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33" y="1114425"/>
            <a:ext cx="6172200" cy="4629149"/>
          </a:xfr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07650FC-8784-C22E-8673-E50ACD8A1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432" y="1401570"/>
            <a:ext cx="1799490" cy="1791311"/>
          </a:xfrm>
          <a:prstGeom prst="ellipse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72E5373-F7E2-C00D-BBFF-7841F1D121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4835635" y="1294924"/>
            <a:ext cx="1861930" cy="1855570"/>
          </a:xfrm>
          <a:prstGeom prst="ellipse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DECC884-C416-5E20-C5F7-6FF478B74F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3" t="33318" r="2572" b="27515"/>
          <a:stretch/>
        </p:blipFill>
        <p:spPr>
          <a:xfrm>
            <a:off x="1605464" y="3639916"/>
            <a:ext cx="1828626" cy="1828626"/>
          </a:xfrm>
          <a:prstGeom prst="ellipse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69F4FB8-0C9D-852A-5DD4-A47174B60446}"/>
              </a:ext>
            </a:extLst>
          </p:cNvPr>
          <p:cNvSpPr txBox="1"/>
          <p:nvPr/>
        </p:nvSpPr>
        <p:spPr>
          <a:xfrm>
            <a:off x="2216907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민서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8217AE9-69A1-8C13-03AC-7EE4185F4B5F}"/>
              </a:ext>
            </a:extLst>
          </p:cNvPr>
          <p:cNvSpPr txBox="1"/>
          <p:nvPr/>
        </p:nvSpPr>
        <p:spPr>
          <a:xfrm>
            <a:off x="2216907" y="5456430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선우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2DEC56-C018-DDD4-8A24-4C4FEFCA12E0}"/>
              </a:ext>
            </a:extLst>
          </p:cNvPr>
          <p:cNvSpPr txBox="1"/>
          <p:nvPr/>
        </p:nvSpPr>
        <p:spPr>
          <a:xfrm>
            <a:off x="5502548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/>
              <a:t>준원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5A24EE-8CC5-444E-DF4C-E11B5E8E359E}"/>
              </a:ext>
            </a:extLst>
          </p:cNvPr>
          <p:cNvSpPr txBox="1"/>
          <p:nvPr/>
        </p:nvSpPr>
        <p:spPr>
          <a:xfrm>
            <a:off x="5502548" y="5392083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지혁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EE51858-E08F-2158-C75B-7F36A608AE97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17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1585D4-0381-364F-F345-F41E1FF51564}"/>
              </a:ext>
            </a:extLst>
          </p:cNvPr>
          <p:cNvSpPr txBox="1"/>
          <p:nvPr/>
        </p:nvSpPr>
        <p:spPr>
          <a:xfrm>
            <a:off x="7535333" y="1540933"/>
            <a:ext cx="3836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r>
              <a:rPr lang="ko-KR" altLang="en-US" dirty="0" err="1"/>
              <a:t>디스코드</a:t>
            </a:r>
            <a:r>
              <a:rPr lang="ko-KR" altLang="en-US" dirty="0"/>
              <a:t> 화면으로 전환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C1C5A7-405C-D940-07C2-CD1CFCF8F584}"/>
              </a:ext>
            </a:extLst>
          </p:cNvPr>
          <p:cNvSpPr txBox="1"/>
          <p:nvPr/>
        </p:nvSpPr>
        <p:spPr>
          <a:xfrm>
            <a:off x="7535333" y="3639916"/>
            <a:ext cx="3836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팀장</a:t>
            </a:r>
            <a:r>
              <a:rPr lang="en-US" altLang="ko-KR" dirty="0"/>
              <a:t>: ..</a:t>
            </a:r>
            <a:r>
              <a:rPr lang="ko-KR" altLang="en-US" dirty="0"/>
              <a:t>지혁씨</a:t>
            </a:r>
            <a:r>
              <a:rPr lang="en-US" altLang="ko-KR" dirty="0"/>
              <a:t>..?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219118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505</TotalTime>
  <Words>798</Words>
  <Application>Microsoft Office PowerPoint</Application>
  <PresentationFormat>와이드스크린</PresentationFormat>
  <Paragraphs>202</Paragraphs>
  <Slides>28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34" baseType="lpstr">
      <vt:lpstr>Nanum Gothic</vt:lpstr>
      <vt:lpstr>맑은 고딕</vt:lpstr>
      <vt:lpstr>Arial</vt:lpstr>
      <vt:lpstr>Nunito</vt:lpstr>
      <vt:lpstr>Roboto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49</cp:revision>
  <dcterms:created xsi:type="dcterms:W3CDTF">2019-02-01T01:32:50Z</dcterms:created>
  <dcterms:modified xsi:type="dcterms:W3CDTF">2023-05-04T03:53:56Z</dcterms:modified>
</cp:coreProperties>
</file>